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33"/>
  </p:notesMasterIdLst>
  <p:sldIdLst>
    <p:sldId id="258" r:id="rId5"/>
    <p:sldId id="259" r:id="rId6"/>
    <p:sldId id="260" r:id="rId7"/>
    <p:sldId id="272" r:id="rId8"/>
    <p:sldId id="270" r:id="rId9"/>
    <p:sldId id="271" r:id="rId10"/>
    <p:sldId id="269" r:id="rId11"/>
    <p:sldId id="256" r:id="rId12"/>
    <p:sldId id="292" r:id="rId13"/>
    <p:sldId id="261" r:id="rId14"/>
    <p:sldId id="264" r:id="rId15"/>
    <p:sldId id="266" r:id="rId16"/>
    <p:sldId id="274" r:id="rId17"/>
    <p:sldId id="276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67" r:id="rId31"/>
    <p:sldId id="268" r:id="rId32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49"/>
    <a:srgbClr val="CD0920"/>
    <a:srgbClr val="2D2E2D"/>
    <a:srgbClr val="E68323"/>
    <a:srgbClr val="261909"/>
    <a:srgbClr val="E38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0E370B-7B99-430B-A637-EA59545B265B}" v="1" dt="2026-05-12T08:19:30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5"/>
    <p:restoredTop sz="82115" autoAdjust="0"/>
  </p:normalViewPr>
  <p:slideViewPr>
    <p:cSldViewPr snapToGrid="0" snapToObjects="1">
      <p:cViewPr varScale="1">
        <p:scale>
          <a:sx n="84" d="100"/>
          <a:sy n="84" d="100"/>
        </p:scale>
        <p:origin x="95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Hoekenga" userId="b3eb3033-01ec-492f-aafc-c4132615a6bf" providerId="ADAL" clId="{79D6FEDC-F1E1-49B4-82E3-CEF26FE40CB9}"/>
    <pc:docChg chg="undo custSel addSld delSld modSld sldOrd">
      <pc:chgData name="Peter Hoekenga" userId="b3eb3033-01ec-492f-aafc-c4132615a6bf" providerId="ADAL" clId="{79D6FEDC-F1E1-49B4-82E3-CEF26FE40CB9}" dt="2026-05-12T08:19:34.828" v="642" actId="47"/>
      <pc:docMkLst>
        <pc:docMk/>
      </pc:docMkLst>
      <pc:sldChg chg="delSp modSp add del mod setBg delDesignElem">
        <pc:chgData name="Peter Hoekenga" userId="b3eb3033-01ec-492f-aafc-c4132615a6bf" providerId="ADAL" clId="{79D6FEDC-F1E1-49B4-82E3-CEF26FE40CB9}" dt="2026-05-12T08:19:30.745" v="641"/>
        <pc:sldMkLst>
          <pc:docMk/>
          <pc:sldMk cId="354282183" sldId="256"/>
        </pc:sldMkLst>
        <pc:spChg chg="mod">
          <ac:chgData name="Peter Hoekenga" userId="b3eb3033-01ec-492f-aafc-c4132615a6bf" providerId="ADAL" clId="{79D6FEDC-F1E1-49B4-82E3-CEF26FE40CB9}" dt="2026-05-11T07:31:15.914" v="522" actId="1076"/>
          <ac:spMkLst>
            <pc:docMk/>
            <pc:sldMk cId="354282183" sldId="256"/>
            <ac:spMk id="3" creationId="{70F1645F-B568-A715-321D-272320DAEEAB}"/>
          </ac:spMkLst>
        </pc:spChg>
        <pc:spChg chg="del">
          <ac:chgData name="Peter Hoekenga" userId="b3eb3033-01ec-492f-aafc-c4132615a6bf" providerId="ADAL" clId="{79D6FEDC-F1E1-49B4-82E3-CEF26FE40CB9}" dt="2026-05-11T07:29:53.026" v="500"/>
          <ac:spMkLst>
            <pc:docMk/>
            <pc:sldMk cId="354282183" sldId="256"/>
            <ac:spMk id="40" creationId="{289ED1AA-8684-4D37-B208-8777E1A7780D}"/>
          </ac:spMkLst>
        </pc:spChg>
        <pc:spChg chg="del">
          <ac:chgData name="Peter Hoekenga" userId="b3eb3033-01ec-492f-aafc-c4132615a6bf" providerId="ADAL" clId="{79D6FEDC-F1E1-49B4-82E3-CEF26FE40CB9}" dt="2026-05-11T07:29:53.026" v="500"/>
          <ac:spMkLst>
            <pc:docMk/>
            <pc:sldMk cId="354282183" sldId="256"/>
            <ac:spMk id="42" creationId="{4180E01B-B1F4-437C-807D-1C930718EE64}"/>
          </ac:spMkLst>
        </pc:spChg>
        <pc:spChg chg="del">
          <ac:chgData name="Peter Hoekenga" userId="b3eb3033-01ec-492f-aafc-c4132615a6bf" providerId="ADAL" clId="{79D6FEDC-F1E1-49B4-82E3-CEF26FE40CB9}" dt="2026-05-11T07:29:53.026" v="500"/>
          <ac:spMkLst>
            <pc:docMk/>
            <pc:sldMk cId="354282183" sldId="256"/>
            <ac:spMk id="44" creationId="{41F77738-2AF0-4750-A0C7-F97C2C17590E}"/>
          </ac:spMkLst>
        </pc:spChg>
      </pc:sldChg>
      <pc:sldChg chg="modSp mod">
        <pc:chgData name="Peter Hoekenga" userId="b3eb3033-01ec-492f-aafc-c4132615a6bf" providerId="ADAL" clId="{79D6FEDC-F1E1-49B4-82E3-CEF26FE40CB9}" dt="2026-05-11T07:42:30.993" v="593" actId="20577"/>
        <pc:sldMkLst>
          <pc:docMk/>
          <pc:sldMk cId="4159432938" sldId="260"/>
        </pc:sldMkLst>
        <pc:spChg chg="mod">
          <ac:chgData name="Peter Hoekenga" userId="b3eb3033-01ec-492f-aafc-c4132615a6bf" providerId="ADAL" clId="{79D6FEDC-F1E1-49B4-82E3-CEF26FE40CB9}" dt="2026-05-11T07:42:30.993" v="593" actId="20577"/>
          <ac:spMkLst>
            <pc:docMk/>
            <pc:sldMk cId="4159432938" sldId="260"/>
            <ac:spMk id="2" creationId="{00000000-0000-0000-0000-000000000000}"/>
          </ac:spMkLst>
        </pc:spChg>
      </pc:sldChg>
      <pc:sldChg chg="delSp add del setBg delDesignElem">
        <pc:chgData name="Peter Hoekenga" userId="b3eb3033-01ec-492f-aafc-c4132615a6bf" providerId="ADAL" clId="{79D6FEDC-F1E1-49B4-82E3-CEF26FE40CB9}" dt="2026-05-12T08:19:30.745" v="641"/>
        <pc:sldMkLst>
          <pc:docMk/>
          <pc:sldMk cId="3395947568" sldId="261"/>
        </pc:sldMkLst>
        <pc:spChg chg="del">
          <ac:chgData name="Peter Hoekenga" userId="b3eb3033-01ec-492f-aafc-c4132615a6bf" providerId="ADAL" clId="{79D6FEDC-F1E1-49B4-82E3-CEF26FE40CB9}" dt="2026-05-11T07:29:53.026" v="500"/>
          <ac:spMkLst>
            <pc:docMk/>
            <pc:sldMk cId="3395947568" sldId="261"/>
            <ac:spMk id="8" creationId="{100EDD19-6802-4EC3-95CE-CFFAB042CFD6}"/>
          </ac:spMkLst>
        </pc:spChg>
        <pc:spChg chg="del">
          <ac:chgData name="Peter Hoekenga" userId="b3eb3033-01ec-492f-aafc-c4132615a6bf" providerId="ADAL" clId="{79D6FEDC-F1E1-49B4-82E3-CEF26FE40CB9}" dt="2026-05-11T07:29:53.026" v="500"/>
          <ac:spMkLst>
            <pc:docMk/>
            <pc:sldMk cId="3395947568" sldId="261"/>
            <ac:spMk id="10" creationId="{DB17E863-922E-4C26-BD64-E8FD41D28661}"/>
          </ac:spMkLst>
        </pc:spChg>
      </pc:sldChg>
      <pc:sldChg chg="delSp add del setBg delDesignElem">
        <pc:chgData name="Peter Hoekenga" userId="b3eb3033-01ec-492f-aafc-c4132615a6bf" providerId="ADAL" clId="{79D6FEDC-F1E1-49B4-82E3-CEF26FE40CB9}" dt="2026-05-12T08:19:30.745" v="641"/>
        <pc:sldMkLst>
          <pc:docMk/>
          <pc:sldMk cId="4260516021" sldId="264"/>
        </pc:sldMkLst>
        <pc:spChg chg="del">
          <ac:chgData name="Peter Hoekenga" userId="b3eb3033-01ec-492f-aafc-c4132615a6bf" providerId="ADAL" clId="{79D6FEDC-F1E1-49B4-82E3-CEF26FE40CB9}" dt="2026-05-11T07:29:53.026" v="500"/>
          <ac:spMkLst>
            <pc:docMk/>
            <pc:sldMk cId="4260516021" sldId="264"/>
            <ac:spMk id="8" creationId="{F77BB4B0-CF5C-B4D9-ED40-FC2713B7E976}"/>
          </ac:spMkLst>
        </pc:spChg>
        <pc:spChg chg="del">
          <ac:chgData name="Peter Hoekenga" userId="b3eb3033-01ec-492f-aafc-c4132615a6bf" providerId="ADAL" clId="{79D6FEDC-F1E1-49B4-82E3-CEF26FE40CB9}" dt="2026-05-11T07:29:53.026" v="500"/>
          <ac:spMkLst>
            <pc:docMk/>
            <pc:sldMk cId="4260516021" sldId="264"/>
            <ac:spMk id="10" creationId="{FA7245B8-47A5-9151-8963-E72BE7F97026}"/>
          </ac:spMkLst>
        </pc:spChg>
      </pc:sldChg>
      <pc:sldChg chg="delSp add del setBg delDesignElem">
        <pc:chgData name="Peter Hoekenga" userId="b3eb3033-01ec-492f-aafc-c4132615a6bf" providerId="ADAL" clId="{79D6FEDC-F1E1-49B4-82E3-CEF26FE40CB9}" dt="2026-05-12T08:19:06.011" v="639" actId="47"/>
        <pc:sldMkLst>
          <pc:docMk/>
          <pc:sldMk cId="563067327" sldId="265"/>
        </pc:sldMkLst>
        <pc:spChg chg="del">
          <ac:chgData name="Peter Hoekenga" userId="b3eb3033-01ec-492f-aafc-c4132615a6bf" providerId="ADAL" clId="{79D6FEDC-F1E1-49B4-82E3-CEF26FE40CB9}" dt="2026-05-11T07:29:53.026" v="500"/>
          <ac:spMkLst>
            <pc:docMk/>
            <pc:sldMk cId="563067327" sldId="265"/>
            <ac:spMk id="8" creationId="{EFF1B4B9-D748-F389-0037-21AF8FA484E1}"/>
          </ac:spMkLst>
        </pc:spChg>
        <pc:spChg chg="del">
          <ac:chgData name="Peter Hoekenga" userId="b3eb3033-01ec-492f-aafc-c4132615a6bf" providerId="ADAL" clId="{79D6FEDC-F1E1-49B4-82E3-CEF26FE40CB9}" dt="2026-05-11T07:29:53.026" v="500"/>
          <ac:spMkLst>
            <pc:docMk/>
            <pc:sldMk cId="563067327" sldId="265"/>
            <ac:spMk id="10" creationId="{EB611477-357B-694A-24F6-90D1ABE0444B}"/>
          </ac:spMkLst>
        </pc:spChg>
      </pc:sldChg>
      <pc:sldChg chg="delSp add del setBg delDesignElem">
        <pc:chgData name="Peter Hoekenga" userId="b3eb3033-01ec-492f-aafc-c4132615a6bf" providerId="ADAL" clId="{79D6FEDC-F1E1-49B4-82E3-CEF26FE40CB9}" dt="2026-05-12T08:19:30.745" v="641"/>
        <pc:sldMkLst>
          <pc:docMk/>
          <pc:sldMk cId="3477728382" sldId="266"/>
        </pc:sldMkLst>
        <pc:spChg chg="del">
          <ac:chgData name="Peter Hoekenga" userId="b3eb3033-01ec-492f-aafc-c4132615a6bf" providerId="ADAL" clId="{79D6FEDC-F1E1-49B4-82E3-CEF26FE40CB9}" dt="2026-05-11T07:29:53.026" v="500"/>
          <ac:spMkLst>
            <pc:docMk/>
            <pc:sldMk cId="3477728382" sldId="266"/>
            <ac:spMk id="8" creationId="{529C8344-953B-20B7-C7E4-10B97234E186}"/>
          </ac:spMkLst>
        </pc:spChg>
        <pc:spChg chg="del">
          <ac:chgData name="Peter Hoekenga" userId="b3eb3033-01ec-492f-aafc-c4132615a6bf" providerId="ADAL" clId="{79D6FEDC-F1E1-49B4-82E3-CEF26FE40CB9}" dt="2026-05-11T07:29:53.026" v="500"/>
          <ac:spMkLst>
            <pc:docMk/>
            <pc:sldMk cId="3477728382" sldId="266"/>
            <ac:spMk id="10" creationId="{92C24AFD-7C2B-89C9-64D7-994D948F1FEC}"/>
          </ac:spMkLst>
        </pc:spChg>
      </pc:sldChg>
      <pc:sldChg chg="modSp mod">
        <pc:chgData name="Peter Hoekenga" userId="b3eb3033-01ec-492f-aafc-c4132615a6bf" providerId="ADAL" clId="{79D6FEDC-F1E1-49B4-82E3-CEF26FE40CB9}" dt="2026-05-11T09:56:39.080" v="638" actId="20577"/>
        <pc:sldMkLst>
          <pc:docMk/>
          <pc:sldMk cId="1957234354" sldId="268"/>
        </pc:sldMkLst>
        <pc:spChg chg="mod">
          <ac:chgData name="Peter Hoekenga" userId="b3eb3033-01ec-492f-aafc-c4132615a6bf" providerId="ADAL" clId="{79D6FEDC-F1E1-49B4-82E3-CEF26FE40CB9}" dt="2026-05-11T09:56:39.080" v="638" actId="20577"/>
          <ac:spMkLst>
            <pc:docMk/>
            <pc:sldMk cId="1957234354" sldId="268"/>
            <ac:spMk id="4" creationId="{2E903D0E-D2E1-CBFD-41FC-220C61AB183E}"/>
          </ac:spMkLst>
        </pc:spChg>
      </pc:sldChg>
      <pc:sldChg chg="ord modNotesTx">
        <pc:chgData name="Peter Hoekenga" userId="b3eb3033-01ec-492f-aafc-c4132615a6bf" providerId="ADAL" clId="{79D6FEDC-F1E1-49B4-82E3-CEF26FE40CB9}" dt="2026-05-06T08:56:38.511" v="317" actId="20577"/>
        <pc:sldMkLst>
          <pc:docMk/>
          <pc:sldMk cId="3103821111" sldId="269"/>
        </pc:sldMkLst>
      </pc:sldChg>
      <pc:sldChg chg="modSp mod modAnim modNotesTx">
        <pc:chgData name="Peter Hoekenga" userId="b3eb3033-01ec-492f-aafc-c4132615a6bf" providerId="ADAL" clId="{79D6FEDC-F1E1-49B4-82E3-CEF26FE40CB9}" dt="2026-05-07T10:25:59.163" v="490"/>
        <pc:sldMkLst>
          <pc:docMk/>
          <pc:sldMk cId="2757469686" sldId="270"/>
        </pc:sldMkLst>
        <pc:spChg chg="mod">
          <ac:chgData name="Peter Hoekenga" userId="b3eb3033-01ec-492f-aafc-c4132615a6bf" providerId="ADAL" clId="{79D6FEDC-F1E1-49B4-82E3-CEF26FE40CB9}" dt="2026-05-06T09:11:47.393" v="428" actId="20577"/>
          <ac:spMkLst>
            <pc:docMk/>
            <pc:sldMk cId="2757469686" sldId="270"/>
            <ac:spMk id="3" creationId="{0EF7CBC7-CE9E-45FF-BBB8-EF8459FE8255}"/>
          </ac:spMkLst>
        </pc:spChg>
      </pc:sldChg>
      <pc:sldChg chg="modSp mod modAnim modNotesTx">
        <pc:chgData name="Peter Hoekenga" userId="b3eb3033-01ec-492f-aafc-c4132615a6bf" providerId="ADAL" clId="{79D6FEDC-F1E1-49B4-82E3-CEF26FE40CB9}" dt="2026-05-07T10:23:42.421" v="474"/>
        <pc:sldMkLst>
          <pc:docMk/>
          <pc:sldMk cId="3469367868" sldId="271"/>
        </pc:sldMkLst>
        <pc:spChg chg="mod">
          <ac:chgData name="Peter Hoekenga" userId="b3eb3033-01ec-492f-aafc-c4132615a6bf" providerId="ADAL" clId="{79D6FEDC-F1E1-49B4-82E3-CEF26FE40CB9}" dt="2026-05-06T08:51:41.515" v="315" actId="14100"/>
          <ac:spMkLst>
            <pc:docMk/>
            <pc:sldMk cId="3469367868" sldId="271"/>
            <ac:spMk id="3" creationId="{16B3A0DF-123A-F925-4B26-D47B85330239}"/>
          </ac:spMkLst>
        </pc:spChg>
      </pc:sldChg>
      <pc:sldChg chg="addSp delSp modSp new mod modNotesTx">
        <pc:chgData name="Peter Hoekenga" userId="b3eb3033-01ec-492f-aafc-c4132615a6bf" providerId="ADAL" clId="{79D6FEDC-F1E1-49B4-82E3-CEF26FE40CB9}" dt="2026-05-07T10:21:38.839" v="472" actId="20577"/>
        <pc:sldMkLst>
          <pc:docMk/>
          <pc:sldMk cId="3828213426" sldId="272"/>
        </pc:sldMkLst>
        <pc:picChg chg="add mod">
          <ac:chgData name="Peter Hoekenga" userId="b3eb3033-01ec-492f-aafc-c4132615a6bf" providerId="ADAL" clId="{79D6FEDC-F1E1-49B4-82E3-CEF26FE40CB9}" dt="2026-05-05T20:06:54.423" v="83" actId="14100"/>
          <ac:picMkLst>
            <pc:docMk/>
            <pc:sldMk cId="3828213426" sldId="272"/>
            <ac:picMk id="4" creationId="{F29E75A2-CC7D-6530-B44D-260731D5FA11}"/>
          </ac:picMkLst>
        </pc:picChg>
      </pc:sldChg>
      <pc:sldChg chg="new del">
        <pc:chgData name="Peter Hoekenga" userId="b3eb3033-01ec-492f-aafc-c4132615a6bf" providerId="ADAL" clId="{79D6FEDC-F1E1-49B4-82E3-CEF26FE40CB9}" dt="2026-05-11T07:32:47.279" v="554" actId="47"/>
        <pc:sldMkLst>
          <pc:docMk/>
          <pc:sldMk cId="2333268777" sldId="273"/>
        </pc:sldMkLst>
      </pc:sldChg>
      <pc:sldChg chg="delSp add del setBg delDesignElem">
        <pc:chgData name="Peter Hoekenga" userId="b3eb3033-01ec-492f-aafc-c4132615a6bf" providerId="ADAL" clId="{79D6FEDC-F1E1-49B4-82E3-CEF26FE40CB9}" dt="2026-05-12T08:19:30.745" v="641"/>
        <pc:sldMkLst>
          <pc:docMk/>
          <pc:sldMk cId="2096762650" sldId="274"/>
        </pc:sldMkLst>
        <pc:spChg chg="del">
          <ac:chgData name="Peter Hoekenga" userId="b3eb3033-01ec-492f-aafc-c4132615a6bf" providerId="ADAL" clId="{79D6FEDC-F1E1-49B4-82E3-CEF26FE40CB9}" dt="2026-05-11T07:29:53.026" v="500"/>
          <ac:spMkLst>
            <pc:docMk/>
            <pc:sldMk cId="2096762650" sldId="274"/>
            <ac:spMk id="8" creationId="{B9947F12-BE17-49EB-1AE4-C43CD3C66852}"/>
          </ac:spMkLst>
        </pc:spChg>
        <pc:spChg chg="del">
          <ac:chgData name="Peter Hoekenga" userId="b3eb3033-01ec-492f-aafc-c4132615a6bf" providerId="ADAL" clId="{79D6FEDC-F1E1-49B4-82E3-CEF26FE40CB9}" dt="2026-05-11T07:29:53.026" v="500"/>
          <ac:spMkLst>
            <pc:docMk/>
            <pc:sldMk cId="2096762650" sldId="274"/>
            <ac:spMk id="10" creationId="{39B98774-BECC-D305-345A-698DD078EADD}"/>
          </ac:spMkLst>
        </pc:spChg>
      </pc:sldChg>
      <pc:sldChg chg="delSp add del setBg delDesignElem">
        <pc:chgData name="Peter Hoekenga" userId="b3eb3033-01ec-492f-aafc-c4132615a6bf" providerId="ADAL" clId="{79D6FEDC-F1E1-49B4-82E3-CEF26FE40CB9}" dt="2026-05-12T08:19:06.011" v="639" actId="47"/>
        <pc:sldMkLst>
          <pc:docMk/>
          <pc:sldMk cId="4099920321" sldId="275"/>
        </pc:sldMkLst>
        <pc:spChg chg="del">
          <ac:chgData name="Peter Hoekenga" userId="b3eb3033-01ec-492f-aafc-c4132615a6bf" providerId="ADAL" clId="{79D6FEDC-F1E1-49B4-82E3-CEF26FE40CB9}" dt="2026-05-11T07:29:53.026" v="500"/>
          <ac:spMkLst>
            <pc:docMk/>
            <pc:sldMk cId="4099920321" sldId="275"/>
            <ac:spMk id="8" creationId="{1706B7FA-3183-6D46-9635-6149DAD69DFF}"/>
          </ac:spMkLst>
        </pc:spChg>
        <pc:spChg chg="del">
          <ac:chgData name="Peter Hoekenga" userId="b3eb3033-01ec-492f-aafc-c4132615a6bf" providerId="ADAL" clId="{79D6FEDC-F1E1-49B4-82E3-CEF26FE40CB9}" dt="2026-05-11T07:29:53.026" v="500"/>
          <ac:spMkLst>
            <pc:docMk/>
            <pc:sldMk cId="4099920321" sldId="275"/>
            <ac:spMk id="10" creationId="{A43AEF1A-7F22-0DFD-3A5F-814182CB9D78}"/>
          </ac:spMkLst>
        </pc:spChg>
      </pc:sldChg>
      <pc:sldChg chg="delSp add del setBg delDesignElem">
        <pc:chgData name="Peter Hoekenga" userId="b3eb3033-01ec-492f-aafc-c4132615a6bf" providerId="ADAL" clId="{79D6FEDC-F1E1-49B4-82E3-CEF26FE40CB9}" dt="2026-05-12T08:19:30.745" v="641"/>
        <pc:sldMkLst>
          <pc:docMk/>
          <pc:sldMk cId="1659083130" sldId="276"/>
        </pc:sldMkLst>
        <pc:spChg chg="del">
          <ac:chgData name="Peter Hoekenga" userId="b3eb3033-01ec-492f-aafc-c4132615a6bf" providerId="ADAL" clId="{79D6FEDC-F1E1-49B4-82E3-CEF26FE40CB9}" dt="2026-05-11T07:29:53.026" v="500"/>
          <ac:spMkLst>
            <pc:docMk/>
            <pc:sldMk cId="1659083130" sldId="276"/>
            <ac:spMk id="9" creationId="{2C61293E-6EBE-43EF-A52C-9BEBFD7679D4}"/>
          </ac:spMkLst>
        </pc:spChg>
        <pc:spChg chg="del">
          <ac:chgData name="Peter Hoekenga" userId="b3eb3033-01ec-492f-aafc-c4132615a6bf" providerId="ADAL" clId="{79D6FEDC-F1E1-49B4-82E3-CEF26FE40CB9}" dt="2026-05-11T07:29:53.026" v="500"/>
          <ac:spMkLst>
            <pc:docMk/>
            <pc:sldMk cId="1659083130" sldId="276"/>
            <ac:spMk id="11" creationId="{21540236-BFD5-4A9D-8840-4703E7F76825}"/>
          </ac:spMkLst>
        </pc:spChg>
      </pc:sldChg>
      <pc:sldChg chg="modSp new mod">
        <pc:chgData name="Peter Hoekenga" userId="b3eb3033-01ec-492f-aafc-c4132615a6bf" providerId="ADAL" clId="{79D6FEDC-F1E1-49B4-82E3-CEF26FE40CB9}" dt="2026-05-11T07:31:01.354" v="521" actId="20577"/>
        <pc:sldMkLst>
          <pc:docMk/>
          <pc:sldMk cId="3364697227" sldId="277"/>
        </pc:sldMkLst>
        <pc:spChg chg="mod">
          <ac:chgData name="Peter Hoekenga" userId="b3eb3033-01ec-492f-aafc-c4132615a6bf" providerId="ADAL" clId="{79D6FEDC-F1E1-49B4-82E3-CEF26FE40CB9}" dt="2026-05-11T07:31:01.354" v="521" actId="20577"/>
          <ac:spMkLst>
            <pc:docMk/>
            <pc:sldMk cId="3364697227" sldId="277"/>
            <ac:spMk id="3" creationId="{010BB6AB-5604-1AD1-49E5-927BFBB7302A}"/>
          </ac:spMkLst>
        </pc:spChg>
      </pc:sldChg>
      <pc:sldChg chg="modSp new mod">
        <pc:chgData name="Peter Hoekenga" userId="b3eb3033-01ec-492f-aafc-c4132615a6bf" providerId="ADAL" clId="{79D6FEDC-F1E1-49B4-82E3-CEF26FE40CB9}" dt="2026-05-11T07:31:52.074" v="537" actId="20577"/>
        <pc:sldMkLst>
          <pc:docMk/>
          <pc:sldMk cId="1629769834" sldId="278"/>
        </pc:sldMkLst>
        <pc:spChg chg="mod">
          <ac:chgData name="Peter Hoekenga" userId="b3eb3033-01ec-492f-aafc-c4132615a6bf" providerId="ADAL" clId="{79D6FEDC-F1E1-49B4-82E3-CEF26FE40CB9}" dt="2026-05-11T07:31:52.074" v="537" actId="20577"/>
          <ac:spMkLst>
            <pc:docMk/>
            <pc:sldMk cId="1629769834" sldId="278"/>
            <ac:spMk id="3" creationId="{592A2347-DC8C-24CF-4B2F-A51A6AD5C42E}"/>
          </ac:spMkLst>
        </pc:spChg>
      </pc:sldChg>
      <pc:sldChg chg="new del">
        <pc:chgData name="Peter Hoekenga" userId="b3eb3033-01ec-492f-aafc-c4132615a6bf" providerId="ADAL" clId="{79D6FEDC-F1E1-49B4-82E3-CEF26FE40CB9}" dt="2026-05-11T07:32:57.513" v="555" actId="47"/>
        <pc:sldMkLst>
          <pc:docMk/>
          <pc:sldMk cId="218058997" sldId="279"/>
        </pc:sldMkLst>
      </pc:sldChg>
      <pc:sldChg chg="delSp add setBg delDesignElem">
        <pc:chgData name="Peter Hoekenga" userId="b3eb3033-01ec-492f-aafc-c4132615a6bf" providerId="ADAL" clId="{79D6FEDC-F1E1-49B4-82E3-CEF26FE40CB9}" dt="2026-05-11T07:32:13.673" v="549"/>
        <pc:sldMkLst>
          <pc:docMk/>
          <pc:sldMk cId="0" sldId="280"/>
        </pc:sldMkLst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0" sldId="280"/>
            <ac:spMk id="9" creationId="{32D32A60-013B-47A8-8833-D2424080917B}"/>
          </ac:spMkLst>
        </pc:spChg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0" sldId="280"/>
            <ac:spMk id="11" creationId="{AE27932B-B694-4C4C-90D7-A0333A7C5876}"/>
          </ac:spMkLst>
        </pc:spChg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0" sldId="280"/>
            <ac:spMk id="15" creationId="{A9DA474E-6B91-4200-840F-0257B2358A75}"/>
          </ac:spMkLst>
        </pc:spChg>
        <pc:picChg chg="del">
          <ac:chgData name="Peter Hoekenga" userId="b3eb3033-01ec-492f-aafc-c4132615a6bf" providerId="ADAL" clId="{79D6FEDC-F1E1-49B4-82E3-CEF26FE40CB9}" dt="2026-05-11T07:32:13.673" v="549"/>
          <ac:picMkLst>
            <pc:docMk/>
            <pc:sldMk cId="0" sldId="280"/>
            <ac:picMk id="17" creationId="{DF63C9AD-AE6E-4512-8171-91612E84CCFB}"/>
          </ac:picMkLst>
        </pc:picChg>
        <pc:cxnChg chg="del">
          <ac:chgData name="Peter Hoekenga" userId="b3eb3033-01ec-492f-aafc-c4132615a6bf" providerId="ADAL" clId="{79D6FEDC-F1E1-49B4-82E3-CEF26FE40CB9}" dt="2026-05-11T07:32:13.673" v="549"/>
          <ac:cxnSpMkLst>
            <pc:docMk/>
            <pc:sldMk cId="0" sldId="280"/>
            <ac:cxnSpMk id="13" creationId="{9EBB0476-5CF0-4F44-8D68-5D42D7AEE43A}"/>
          </ac:cxnSpMkLst>
        </pc:cxnChg>
        <pc:cxnChg chg="del">
          <ac:chgData name="Peter Hoekenga" userId="b3eb3033-01ec-492f-aafc-c4132615a6bf" providerId="ADAL" clId="{79D6FEDC-F1E1-49B4-82E3-CEF26FE40CB9}" dt="2026-05-11T07:32:13.673" v="549"/>
          <ac:cxnSpMkLst>
            <pc:docMk/>
            <pc:sldMk cId="0" sldId="280"/>
            <ac:cxnSpMk id="19" creationId="{FE1A49CE-B63D-457A-A180-1C883E1A63D2}"/>
          </ac:cxnSpMkLst>
        </pc:cxnChg>
      </pc:sldChg>
      <pc:sldChg chg="delSp modSp add mod setBg delDesignElem">
        <pc:chgData name="Peter Hoekenga" userId="b3eb3033-01ec-492f-aafc-c4132615a6bf" providerId="ADAL" clId="{79D6FEDC-F1E1-49B4-82E3-CEF26FE40CB9}" dt="2026-05-11T07:32:13.850" v="550" actId="27636"/>
        <pc:sldMkLst>
          <pc:docMk/>
          <pc:sldMk cId="311646449" sldId="281"/>
        </pc:sldMkLst>
        <pc:spChg chg="mod">
          <ac:chgData name="Peter Hoekenga" userId="b3eb3033-01ec-492f-aafc-c4132615a6bf" providerId="ADAL" clId="{79D6FEDC-F1E1-49B4-82E3-CEF26FE40CB9}" dt="2026-05-11T07:32:13.850" v="550" actId="27636"/>
          <ac:spMkLst>
            <pc:docMk/>
            <pc:sldMk cId="311646449" sldId="281"/>
            <ac:spMk id="3" creationId="{32A25B6C-7C92-D8BF-4A86-A00CBED470CA}"/>
          </ac:spMkLst>
        </pc:spChg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311646449" sldId="281"/>
            <ac:spMk id="8" creationId="{F63C748C-967B-4A7B-A90F-3EDD0F485AC6}"/>
          </ac:spMkLst>
        </pc:spChg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311646449" sldId="281"/>
            <ac:spMk id="10" creationId="{C0143637-4934-44E4-B909-BAF1E7B27972}"/>
          </ac:spMkLst>
        </pc:spChg>
      </pc:sldChg>
      <pc:sldChg chg="delSp modSp add mod setBg delDesignElem">
        <pc:chgData name="Peter Hoekenga" userId="b3eb3033-01ec-492f-aafc-c4132615a6bf" providerId="ADAL" clId="{79D6FEDC-F1E1-49B4-82E3-CEF26FE40CB9}" dt="2026-05-11T07:32:13.875" v="551" actId="27636"/>
        <pc:sldMkLst>
          <pc:docMk/>
          <pc:sldMk cId="1660873413" sldId="282"/>
        </pc:sldMkLst>
        <pc:spChg chg="mod">
          <ac:chgData name="Peter Hoekenga" userId="b3eb3033-01ec-492f-aafc-c4132615a6bf" providerId="ADAL" clId="{79D6FEDC-F1E1-49B4-82E3-CEF26FE40CB9}" dt="2026-05-11T07:32:13.875" v="551" actId="27636"/>
          <ac:spMkLst>
            <pc:docMk/>
            <pc:sldMk cId="1660873413" sldId="282"/>
            <ac:spMk id="2" creationId="{5B77AE1B-1D49-81AE-AEF2-778C052B6609}"/>
          </ac:spMkLst>
        </pc:spChg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1660873413" sldId="282"/>
            <ac:spMk id="52" creationId="{0CABCAE3-64FC-4149-819F-2C1812824154}"/>
          </ac:spMkLst>
        </pc:spChg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1660873413" sldId="282"/>
            <ac:spMk id="60" creationId="{11587617-1CD9-4BB4-8FDB-02547523FBEA}"/>
          </ac:spMkLst>
        </pc:spChg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1660873413" sldId="282"/>
            <ac:spMk id="62" creationId="{B2359BEA-F467-446B-9ED2-7DE4AE3940C4}"/>
          </ac:spMkLst>
        </pc:spChg>
        <pc:picChg chg="del">
          <ac:chgData name="Peter Hoekenga" userId="b3eb3033-01ec-492f-aafc-c4132615a6bf" providerId="ADAL" clId="{79D6FEDC-F1E1-49B4-82E3-CEF26FE40CB9}" dt="2026-05-11T07:32:13.673" v="549"/>
          <ac:picMkLst>
            <pc:docMk/>
            <pc:sldMk cId="1660873413" sldId="282"/>
            <ac:picMk id="54" creationId="{012FDCFE-9AD2-4D8A-8CBF-B3AA37EBF6DD}"/>
          </ac:picMkLst>
        </pc:picChg>
        <pc:picChg chg="del">
          <ac:chgData name="Peter Hoekenga" userId="b3eb3033-01ec-492f-aafc-c4132615a6bf" providerId="ADAL" clId="{79D6FEDC-F1E1-49B4-82E3-CEF26FE40CB9}" dt="2026-05-11T07:32:13.673" v="549"/>
          <ac:picMkLst>
            <pc:docMk/>
            <pc:sldMk cId="1660873413" sldId="282"/>
            <ac:picMk id="66" creationId="{CEF18BD6-B169-4CEE-BB3D-71DFD6A8334C}"/>
          </ac:picMkLst>
        </pc:picChg>
        <pc:cxnChg chg="del">
          <ac:chgData name="Peter Hoekenga" userId="b3eb3033-01ec-492f-aafc-c4132615a6bf" providerId="ADAL" clId="{79D6FEDC-F1E1-49B4-82E3-CEF26FE40CB9}" dt="2026-05-11T07:32:13.673" v="549"/>
          <ac:cxnSpMkLst>
            <pc:docMk/>
            <pc:sldMk cId="1660873413" sldId="282"/>
            <ac:cxnSpMk id="56" creationId="{FBD463FC-4CA8-4FF4-85A3-AF9F4B98D210}"/>
          </ac:cxnSpMkLst>
        </pc:cxnChg>
        <pc:cxnChg chg="del">
          <ac:chgData name="Peter Hoekenga" userId="b3eb3033-01ec-492f-aafc-c4132615a6bf" providerId="ADAL" clId="{79D6FEDC-F1E1-49B4-82E3-CEF26FE40CB9}" dt="2026-05-11T07:32:13.673" v="549"/>
          <ac:cxnSpMkLst>
            <pc:docMk/>
            <pc:sldMk cId="1660873413" sldId="282"/>
            <ac:cxnSpMk id="58" creationId="{BECF35C3-8B44-4F4B-BD25-4C01823DB22A}"/>
          </ac:cxnSpMkLst>
        </pc:cxnChg>
        <pc:cxnChg chg="del">
          <ac:chgData name="Peter Hoekenga" userId="b3eb3033-01ec-492f-aafc-c4132615a6bf" providerId="ADAL" clId="{79D6FEDC-F1E1-49B4-82E3-CEF26FE40CB9}" dt="2026-05-11T07:32:13.673" v="549"/>
          <ac:cxnSpMkLst>
            <pc:docMk/>
            <pc:sldMk cId="1660873413" sldId="282"/>
            <ac:cxnSpMk id="64" creationId="{07C4A58F-EDCB-42E6-BB21-2D410EF078C9}"/>
          </ac:cxnSpMkLst>
        </pc:cxnChg>
        <pc:cxnChg chg="del">
          <ac:chgData name="Peter Hoekenga" userId="b3eb3033-01ec-492f-aafc-c4132615a6bf" providerId="ADAL" clId="{79D6FEDC-F1E1-49B4-82E3-CEF26FE40CB9}" dt="2026-05-11T07:32:13.673" v="549"/>
          <ac:cxnSpMkLst>
            <pc:docMk/>
            <pc:sldMk cId="1660873413" sldId="282"/>
            <ac:cxnSpMk id="68" creationId="{0C253CD2-F713-407C-B979-22CDBA5319BC}"/>
          </ac:cxnSpMkLst>
        </pc:cxnChg>
      </pc:sldChg>
      <pc:sldChg chg="delSp modSp add mod setBg delDesignElem">
        <pc:chgData name="Peter Hoekenga" userId="b3eb3033-01ec-492f-aafc-c4132615a6bf" providerId="ADAL" clId="{79D6FEDC-F1E1-49B4-82E3-CEF26FE40CB9}" dt="2026-05-11T07:32:13.888" v="552" actId="27636"/>
        <pc:sldMkLst>
          <pc:docMk/>
          <pc:sldMk cId="1267618446" sldId="283"/>
        </pc:sldMkLst>
        <pc:spChg chg="mod">
          <ac:chgData name="Peter Hoekenga" userId="b3eb3033-01ec-492f-aafc-c4132615a6bf" providerId="ADAL" clId="{79D6FEDC-F1E1-49B4-82E3-CEF26FE40CB9}" dt="2026-05-11T07:32:13.888" v="552" actId="27636"/>
          <ac:spMkLst>
            <pc:docMk/>
            <pc:sldMk cId="1267618446" sldId="283"/>
            <ac:spMk id="2" creationId="{69E56CD4-E1DC-6022-3E4E-D77C0348E04C}"/>
          </ac:spMkLst>
        </pc:spChg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1267618446" sldId="283"/>
            <ac:spMk id="24" creationId="{35C3D674-3D59-4E93-80CA-0C0A9095E816}"/>
          </ac:spMkLst>
        </pc:spChg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1267618446" sldId="283"/>
            <ac:spMk id="28" creationId="{EF2A81E1-BCBE-426B-8C09-33274E69409D}"/>
          </ac:spMkLst>
        </pc:spChg>
        <pc:picChg chg="del">
          <ac:chgData name="Peter Hoekenga" userId="b3eb3033-01ec-492f-aafc-c4132615a6bf" providerId="ADAL" clId="{79D6FEDC-F1E1-49B4-82E3-CEF26FE40CB9}" dt="2026-05-11T07:32:13.673" v="549"/>
          <ac:picMkLst>
            <pc:docMk/>
            <pc:sldMk cId="1267618446" sldId="283"/>
            <ac:picMk id="30" creationId="{39D1DDD4-5BB3-45BA-B9B3-06B62299AD79}"/>
          </ac:picMkLst>
        </pc:picChg>
        <pc:cxnChg chg="del">
          <ac:chgData name="Peter Hoekenga" userId="b3eb3033-01ec-492f-aafc-c4132615a6bf" providerId="ADAL" clId="{79D6FEDC-F1E1-49B4-82E3-CEF26FE40CB9}" dt="2026-05-11T07:32:13.673" v="549"/>
          <ac:cxnSpMkLst>
            <pc:docMk/>
            <pc:sldMk cId="1267618446" sldId="283"/>
            <ac:cxnSpMk id="26" creationId="{C884B8F8-FDC9-498B-9960-5D7260AFCB03}"/>
          </ac:cxnSpMkLst>
        </pc:cxnChg>
        <pc:cxnChg chg="del">
          <ac:chgData name="Peter Hoekenga" userId="b3eb3033-01ec-492f-aafc-c4132615a6bf" providerId="ADAL" clId="{79D6FEDC-F1E1-49B4-82E3-CEF26FE40CB9}" dt="2026-05-11T07:32:13.673" v="549"/>
          <ac:cxnSpMkLst>
            <pc:docMk/>
            <pc:sldMk cId="1267618446" sldId="283"/>
            <ac:cxnSpMk id="32" creationId="{A24DAE64-2302-42EA-8239-F2F0775CA5AD}"/>
          </ac:cxnSpMkLst>
        </pc:cxnChg>
      </pc:sldChg>
      <pc:sldChg chg="delSp add setBg delDesignElem">
        <pc:chgData name="Peter Hoekenga" userId="b3eb3033-01ec-492f-aafc-c4132615a6bf" providerId="ADAL" clId="{79D6FEDC-F1E1-49B4-82E3-CEF26FE40CB9}" dt="2026-05-11T07:32:13.673" v="549"/>
        <pc:sldMkLst>
          <pc:docMk/>
          <pc:sldMk cId="1182883836" sldId="284"/>
        </pc:sldMkLst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1182883836" sldId="284"/>
            <ac:spMk id="9" creationId="{79C36B8A-9F54-8C29-AE20-8885BD057CC8}"/>
          </ac:spMkLst>
        </pc:spChg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1182883836" sldId="284"/>
            <ac:spMk id="11" creationId="{5E3FFD01-5005-16A4-16AD-89AC5F34F3F6}"/>
          </ac:spMkLst>
        </pc:spChg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1182883836" sldId="284"/>
            <ac:spMk id="15" creationId="{92EC0AE4-93E9-5448-607C-0C3E5D925649}"/>
          </ac:spMkLst>
        </pc:spChg>
        <pc:picChg chg="del">
          <ac:chgData name="Peter Hoekenga" userId="b3eb3033-01ec-492f-aafc-c4132615a6bf" providerId="ADAL" clId="{79D6FEDC-F1E1-49B4-82E3-CEF26FE40CB9}" dt="2026-05-11T07:32:13.673" v="549"/>
          <ac:picMkLst>
            <pc:docMk/>
            <pc:sldMk cId="1182883836" sldId="284"/>
            <ac:picMk id="17" creationId="{93CF3561-8AFE-2E7D-A7CC-082E4C05EAA7}"/>
          </ac:picMkLst>
        </pc:picChg>
        <pc:cxnChg chg="del">
          <ac:chgData name="Peter Hoekenga" userId="b3eb3033-01ec-492f-aafc-c4132615a6bf" providerId="ADAL" clId="{79D6FEDC-F1E1-49B4-82E3-CEF26FE40CB9}" dt="2026-05-11T07:32:13.673" v="549"/>
          <ac:cxnSpMkLst>
            <pc:docMk/>
            <pc:sldMk cId="1182883836" sldId="284"/>
            <ac:cxnSpMk id="13" creationId="{0AA43126-631C-B079-3B30-9E2F9CC905AC}"/>
          </ac:cxnSpMkLst>
        </pc:cxnChg>
        <pc:cxnChg chg="del">
          <ac:chgData name="Peter Hoekenga" userId="b3eb3033-01ec-492f-aafc-c4132615a6bf" providerId="ADAL" clId="{79D6FEDC-F1E1-49B4-82E3-CEF26FE40CB9}" dt="2026-05-11T07:32:13.673" v="549"/>
          <ac:cxnSpMkLst>
            <pc:docMk/>
            <pc:sldMk cId="1182883836" sldId="284"/>
            <ac:cxnSpMk id="19" creationId="{A9BCD539-3691-FC43-B9B9-DDCFACE14D3C}"/>
          </ac:cxnSpMkLst>
        </pc:cxnChg>
      </pc:sldChg>
      <pc:sldChg chg="delSp add setBg delDesignElem">
        <pc:chgData name="Peter Hoekenga" userId="b3eb3033-01ec-492f-aafc-c4132615a6bf" providerId="ADAL" clId="{79D6FEDC-F1E1-49B4-82E3-CEF26FE40CB9}" dt="2026-05-11T07:32:13.673" v="549"/>
        <pc:sldMkLst>
          <pc:docMk/>
          <pc:sldMk cId="3554264351" sldId="285"/>
        </pc:sldMkLst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3554264351" sldId="285"/>
            <ac:spMk id="9" creationId="{BFF449DC-2AFD-742A-9C71-E17B170C7C39}"/>
          </ac:spMkLst>
        </pc:spChg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3554264351" sldId="285"/>
            <ac:spMk id="11" creationId="{673A97C3-7257-0F70-F7F7-E309DF803B11}"/>
          </ac:spMkLst>
        </pc:spChg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3554264351" sldId="285"/>
            <ac:spMk id="15" creationId="{EEB09A69-1C67-35E2-D7C3-63C528B84D96}"/>
          </ac:spMkLst>
        </pc:spChg>
        <pc:picChg chg="del">
          <ac:chgData name="Peter Hoekenga" userId="b3eb3033-01ec-492f-aafc-c4132615a6bf" providerId="ADAL" clId="{79D6FEDC-F1E1-49B4-82E3-CEF26FE40CB9}" dt="2026-05-11T07:32:13.673" v="549"/>
          <ac:picMkLst>
            <pc:docMk/>
            <pc:sldMk cId="3554264351" sldId="285"/>
            <ac:picMk id="17" creationId="{0103EA4C-1D45-55EC-BD99-BA504AD45603}"/>
          </ac:picMkLst>
        </pc:picChg>
        <pc:cxnChg chg="del">
          <ac:chgData name="Peter Hoekenga" userId="b3eb3033-01ec-492f-aafc-c4132615a6bf" providerId="ADAL" clId="{79D6FEDC-F1E1-49B4-82E3-CEF26FE40CB9}" dt="2026-05-11T07:32:13.673" v="549"/>
          <ac:cxnSpMkLst>
            <pc:docMk/>
            <pc:sldMk cId="3554264351" sldId="285"/>
            <ac:cxnSpMk id="13" creationId="{1822C8F5-C928-4014-FE2E-1C0FF3D9B9F0}"/>
          </ac:cxnSpMkLst>
        </pc:cxnChg>
        <pc:cxnChg chg="del">
          <ac:chgData name="Peter Hoekenga" userId="b3eb3033-01ec-492f-aafc-c4132615a6bf" providerId="ADAL" clId="{79D6FEDC-F1E1-49B4-82E3-CEF26FE40CB9}" dt="2026-05-11T07:32:13.673" v="549"/>
          <ac:cxnSpMkLst>
            <pc:docMk/>
            <pc:sldMk cId="3554264351" sldId="285"/>
            <ac:cxnSpMk id="19" creationId="{6B3C38C7-44E1-468E-7453-5A8AFB2824FD}"/>
          </ac:cxnSpMkLst>
        </pc:cxnChg>
      </pc:sldChg>
      <pc:sldChg chg="delSp add setBg delDesignElem">
        <pc:chgData name="Peter Hoekenga" userId="b3eb3033-01ec-492f-aafc-c4132615a6bf" providerId="ADAL" clId="{79D6FEDC-F1E1-49B4-82E3-CEF26FE40CB9}" dt="2026-05-11T07:32:13.673" v="549"/>
        <pc:sldMkLst>
          <pc:docMk/>
          <pc:sldMk cId="3367932854" sldId="286"/>
        </pc:sldMkLst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3367932854" sldId="286"/>
            <ac:spMk id="9" creationId="{61086558-DD87-8861-F84F-1D87A2C480AB}"/>
          </ac:spMkLst>
        </pc:spChg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3367932854" sldId="286"/>
            <ac:spMk id="11" creationId="{F97BF911-40FB-3641-572F-B4C753476852}"/>
          </ac:spMkLst>
        </pc:spChg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3367932854" sldId="286"/>
            <ac:spMk id="15" creationId="{AB1C95A5-8588-21FB-E100-7239BAFD2FA5}"/>
          </ac:spMkLst>
        </pc:spChg>
        <pc:picChg chg="del">
          <ac:chgData name="Peter Hoekenga" userId="b3eb3033-01ec-492f-aafc-c4132615a6bf" providerId="ADAL" clId="{79D6FEDC-F1E1-49B4-82E3-CEF26FE40CB9}" dt="2026-05-11T07:32:13.673" v="549"/>
          <ac:picMkLst>
            <pc:docMk/>
            <pc:sldMk cId="3367932854" sldId="286"/>
            <ac:picMk id="17" creationId="{D7829994-0557-8EF0-C151-D6944CCDA161}"/>
          </ac:picMkLst>
        </pc:picChg>
        <pc:cxnChg chg="del">
          <ac:chgData name="Peter Hoekenga" userId="b3eb3033-01ec-492f-aafc-c4132615a6bf" providerId="ADAL" clId="{79D6FEDC-F1E1-49B4-82E3-CEF26FE40CB9}" dt="2026-05-11T07:32:13.673" v="549"/>
          <ac:cxnSpMkLst>
            <pc:docMk/>
            <pc:sldMk cId="3367932854" sldId="286"/>
            <ac:cxnSpMk id="13" creationId="{4ED6243D-FD29-20AE-A9BB-E66F120A6FB4}"/>
          </ac:cxnSpMkLst>
        </pc:cxnChg>
        <pc:cxnChg chg="del">
          <ac:chgData name="Peter Hoekenga" userId="b3eb3033-01ec-492f-aafc-c4132615a6bf" providerId="ADAL" clId="{79D6FEDC-F1E1-49B4-82E3-CEF26FE40CB9}" dt="2026-05-11T07:32:13.673" v="549"/>
          <ac:cxnSpMkLst>
            <pc:docMk/>
            <pc:sldMk cId="3367932854" sldId="286"/>
            <ac:cxnSpMk id="19" creationId="{693374C8-ECAC-049B-62D4-1DC0AD8CF4CE}"/>
          </ac:cxnSpMkLst>
        </pc:cxnChg>
      </pc:sldChg>
      <pc:sldChg chg="delSp modSp add mod setBg delDesignElem">
        <pc:chgData name="Peter Hoekenga" userId="b3eb3033-01ec-492f-aafc-c4132615a6bf" providerId="ADAL" clId="{79D6FEDC-F1E1-49B4-82E3-CEF26FE40CB9}" dt="2026-05-11T07:32:13.895" v="553" actId="27636"/>
        <pc:sldMkLst>
          <pc:docMk/>
          <pc:sldMk cId="94142047" sldId="287"/>
        </pc:sldMkLst>
        <pc:spChg chg="mod">
          <ac:chgData name="Peter Hoekenga" userId="b3eb3033-01ec-492f-aafc-c4132615a6bf" providerId="ADAL" clId="{79D6FEDC-F1E1-49B4-82E3-CEF26FE40CB9}" dt="2026-05-11T07:32:13.895" v="553" actId="27636"/>
          <ac:spMkLst>
            <pc:docMk/>
            <pc:sldMk cId="94142047" sldId="287"/>
            <ac:spMk id="2" creationId="{E6E69FA9-9FF6-E3EB-ACA3-197669445D48}"/>
          </ac:spMkLst>
        </pc:spChg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94142047" sldId="287"/>
            <ac:spMk id="9" creationId="{A0519BED-06E3-A3BB-29EA-9891DA8CB52F}"/>
          </ac:spMkLst>
        </pc:spChg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94142047" sldId="287"/>
            <ac:spMk id="11" creationId="{6B78DC3E-330F-B9DD-B6BA-C8E37D464B1D}"/>
          </ac:spMkLst>
        </pc:spChg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94142047" sldId="287"/>
            <ac:spMk id="15" creationId="{E708BD7E-4236-7B52-93CE-8DAFEB066706}"/>
          </ac:spMkLst>
        </pc:spChg>
        <pc:picChg chg="del">
          <ac:chgData name="Peter Hoekenga" userId="b3eb3033-01ec-492f-aafc-c4132615a6bf" providerId="ADAL" clId="{79D6FEDC-F1E1-49B4-82E3-CEF26FE40CB9}" dt="2026-05-11T07:32:13.673" v="549"/>
          <ac:picMkLst>
            <pc:docMk/>
            <pc:sldMk cId="94142047" sldId="287"/>
            <ac:picMk id="17" creationId="{22C2DEC0-5F43-0DF5-CA2F-BE8528764A7D}"/>
          </ac:picMkLst>
        </pc:picChg>
        <pc:cxnChg chg="del">
          <ac:chgData name="Peter Hoekenga" userId="b3eb3033-01ec-492f-aafc-c4132615a6bf" providerId="ADAL" clId="{79D6FEDC-F1E1-49B4-82E3-CEF26FE40CB9}" dt="2026-05-11T07:32:13.673" v="549"/>
          <ac:cxnSpMkLst>
            <pc:docMk/>
            <pc:sldMk cId="94142047" sldId="287"/>
            <ac:cxnSpMk id="13" creationId="{E6D976BA-805F-17DE-5EFC-72777420900F}"/>
          </ac:cxnSpMkLst>
        </pc:cxnChg>
        <pc:cxnChg chg="del">
          <ac:chgData name="Peter Hoekenga" userId="b3eb3033-01ec-492f-aafc-c4132615a6bf" providerId="ADAL" clId="{79D6FEDC-F1E1-49B4-82E3-CEF26FE40CB9}" dt="2026-05-11T07:32:13.673" v="549"/>
          <ac:cxnSpMkLst>
            <pc:docMk/>
            <pc:sldMk cId="94142047" sldId="287"/>
            <ac:cxnSpMk id="19" creationId="{42A0B0E9-ECCD-8E88-194E-EF99F0295816}"/>
          </ac:cxnSpMkLst>
        </pc:cxnChg>
      </pc:sldChg>
      <pc:sldChg chg="delSp add setBg delDesignElem">
        <pc:chgData name="Peter Hoekenga" userId="b3eb3033-01ec-492f-aafc-c4132615a6bf" providerId="ADAL" clId="{79D6FEDC-F1E1-49B4-82E3-CEF26FE40CB9}" dt="2026-05-11T07:32:13.673" v="549"/>
        <pc:sldMkLst>
          <pc:docMk/>
          <pc:sldMk cId="0" sldId="288"/>
        </pc:sldMkLst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0" sldId="288"/>
            <ac:spMk id="9" creationId="{32D32A60-013B-47A8-8833-D2424080917B}"/>
          </ac:spMkLst>
        </pc:spChg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0" sldId="288"/>
            <ac:spMk id="11" creationId="{AE27932B-B694-4C4C-90D7-A0333A7C5876}"/>
          </ac:spMkLst>
        </pc:spChg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0" sldId="288"/>
            <ac:spMk id="15" creationId="{A9DA474E-6B91-4200-840F-0257B2358A75}"/>
          </ac:spMkLst>
        </pc:spChg>
        <pc:picChg chg="del">
          <ac:chgData name="Peter Hoekenga" userId="b3eb3033-01ec-492f-aafc-c4132615a6bf" providerId="ADAL" clId="{79D6FEDC-F1E1-49B4-82E3-CEF26FE40CB9}" dt="2026-05-11T07:32:13.673" v="549"/>
          <ac:picMkLst>
            <pc:docMk/>
            <pc:sldMk cId="0" sldId="288"/>
            <ac:picMk id="17" creationId="{DF63C9AD-AE6E-4512-8171-91612E84CCFB}"/>
          </ac:picMkLst>
        </pc:picChg>
        <pc:cxnChg chg="del">
          <ac:chgData name="Peter Hoekenga" userId="b3eb3033-01ec-492f-aafc-c4132615a6bf" providerId="ADAL" clId="{79D6FEDC-F1E1-49B4-82E3-CEF26FE40CB9}" dt="2026-05-11T07:32:13.673" v="549"/>
          <ac:cxnSpMkLst>
            <pc:docMk/>
            <pc:sldMk cId="0" sldId="288"/>
            <ac:cxnSpMk id="13" creationId="{9EBB0476-5CF0-4F44-8D68-5D42D7AEE43A}"/>
          </ac:cxnSpMkLst>
        </pc:cxnChg>
        <pc:cxnChg chg="del">
          <ac:chgData name="Peter Hoekenga" userId="b3eb3033-01ec-492f-aafc-c4132615a6bf" providerId="ADAL" clId="{79D6FEDC-F1E1-49B4-82E3-CEF26FE40CB9}" dt="2026-05-11T07:32:13.673" v="549"/>
          <ac:cxnSpMkLst>
            <pc:docMk/>
            <pc:sldMk cId="0" sldId="288"/>
            <ac:cxnSpMk id="19" creationId="{FE1A49CE-B63D-457A-A180-1C883E1A63D2}"/>
          </ac:cxnSpMkLst>
        </pc:cxnChg>
      </pc:sldChg>
      <pc:sldChg chg="delSp add setBg delDesignElem">
        <pc:chgData name="Peter Hoekenga" userId="b3eb3033-01ec-492f-aafc-c4132615a6bf" providerId="ADAL" clId="{79D6FEDC-F1E1-49B4-82E3-CEF26FE40CB9}" dt="2026-05-11T07:32:13.673" v="549"/>
        <pc:sldMkLst>
          <pc:docMk/>
          <pc:sldMk cId="0" sldId="289"/>
        </pc:sldMkLst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0" sldId="289"/>
            <ac:spMk id="9" creationId="{32D32A60-013B-47A8-8833-D2424080917B}"/>
          </ac:spMkLst>
        </pc:spChg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0" sldId="289"/>
            <ac:spMk id="11" creationId="{AE27932B-B694-4C4C-90D7-A0333A7C5876}"/>
          </ac:spMkLst>
        </pc:spChg>
        <pc:spChg chg="del">
          <ac:chgData name="Peter Hoekenga" userId="b3eb3033-01ec-492f-aafc-c4132615a6bf" providerId="ADAL" clId="{79D6FEDC-F1E1-49B4-82E3-CEF26FE40CB9}" dt="2026-05-11T07:32:13.673" v="549"/>
          <ac:spMkLst>
            <pc:docMk/>
            <pc:sldMk cId="0" sldId="289"/>
            <ac:spMk id="15" creationId="{A9DA474E-6B91-4200-840F-0257B2358A75}"/>
          </ac:spMkLst>
        </pc:spChg>
        <pc:picChg chg="del">
          <ac:chgData name="Peter Hoekenga" userId="b3eb3033-01ec-492f-aafc-c4132615a6bf" providerId="ADAL" clId="{79D6FEDC-F1E1-49B4-82E3-CEF26FE40CB9}" dt="2026-05-11T07:32:13.673" v="549"/>
          <ac:picMkLst>
            <pc:docMk/>
            <pc:sldMk cId="0" sldId="289"/>
            <ac:picMk id="17" creationId="{DF63C9AD-AE6E-4512-8171-91612E84CCFB}"/>
          </ac:picMkLst>
        </pc:picChg>
        <pc:cxnChg chg="del">
          <ac:chgData name="Peter Hoekenga" userId="b3eb3033-01ec-492f-aafc-c4132615a6bf" providerId="ADAL" clId="{79D6FEDC-F1E1-49B4-82E3-CEF26FE40CB9}" dt="2026-05-11T07:32:13.673" v="549"/>
          <ac:cxnSpMkLst>
            <pc:docMk/>
            <pc:sldMk cId="0" sldId="289"/>
            <ac:cxnSpMk id="13" creationId="{9EBB0476-5CF0-4F44-8D68-5D42D7AEE43A}"/>
          </ac:cxnSpMkLst>
        </pc:cxnChg>
        <pc:cxnChg chg="del">
          <ac:chgData name="Peter Hoekenga" userId="b3eb3033-01ec-492f-aafc-c4132615a6bf" providerId="ADAL" clId="{79D6FEDC-F1E1-49B4-82E3-CEF26FE40CB9}" dt="2026-05-11T07:32:13.673" v="549"/>
          <ac:cxnSpMkLst>
            <pc:docMk/>
            <pc:sldMk cId="0" sldId="289"/>
            <ac:cxnSpMk id="19" creationId="{FE1A49CE-B63D-457A-A180-1C883E1A63D2}"/>
          </ac:cxnSpMkLst>
        </pc:cxnChg>
      </pc:sldChg>
      <pc:sldChg chg="modSp add mod">
        <pc:chgData name="Peter Hoekenga" userId="b3eb3033-01ec-492f-aafc-c4132615a6bf" providerId="ADAL" clId="{79D6FEDC-F1E1-49B4-82E3-CEF26FE40CB9}" dt="2026-05-11T07:43:30.753" v="595" actId="20577"/>
        <pc:sldMkLst>
          <pc:docMk/>
          <pc:sldMk cId="0" sldId="290"/>
        </pc:sldMkLst>
        <pc:spChg chg="mod">
          <ac:chgData name="Peter Hoekenga" userId="b3eb3033-01ec-492f-aafc-c4132615a6bf" providerId="ADAL" clId="{79D6FEDC-F1E1-49B4-82E3-CEF26FE40CB9}" dt="2026-05-11T07:43:30.753" v="595" actId="20577"/>
          <ac:spMkLst>
            <pc:docMk/>
            <pc:sldMk cId="0" sldId="290"/>
            <ac:spMk id="3" creationId="{00000000-0000-0000-0000-000000000000}"/>
          </ac:spMkLst>
        </pc:spChg>
      </pc:sldChg>
      <pc:sldChg chg="new del">
        <pc:chgData name="Peter Hoekenga" userId="b3eb3033-01ec-492f-aafc-c4132615a6bf" providerId="ADAL" clId="{79D6FEDC-F1E1-49B4-82E3-CEF26FE40CB9}" dt="2026-05-12T08:19:34.828" v="642" actId="47"/>
        <pc:sldMkLst>
          <pc:docMk/>
          <pc:sldMk cId="1400117216" sldId="291"/>
        </pc:sldMkLst>
      </pc:sldChg>
      <pc:sldChg chg="new del">
        <pc:chgData name="Peter Hoekenga" userId="b3eb3033-01ec-492f-aafc-c4132615a6bf" providerId="ADAL" clId="{79D6FEDC-F1E1-49B4-82E3-CEF26FE40CB9}" dt="2026-05-11T07:40:19.013" v="557" actId="680"/>
        <pc:sldMkLst>
          <pc:docMk/>
          <pc:sldMk cId="3352977097" sldId="291"/>
        </pc:sldMkLst>
      </pc:sldChg>
      <pc:sldChg chg="add">
        <pc:chgData name="Peter Hoekenga" userId="b3eb3033-01ec-492f-aafc-c4132615a6bf" providerId="ADAL" clId="{79D6FEDC-F1E1-49B4-82E3-CEF26FE40CB9}" dt="2026-05-12T08:19:30.745" v="641"/>
        <pc:sldMkLst>
          <pc:docMk/>
          <pc:sldMk cId="1760723670" sldId="29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82DE33-0442-4CDE-8A75-4BF8C0636F5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D4BA0D-2BF4-42FC-84AE-BB7E87FDAF7C}">
      <dgm:prSet/>
      <dgm:spPr/>
      <dgm:t>
        <a:bodyPr/>
        <a:lstStyle/>
        <a:p>
          <a:r>
            <a:rPr lang="en-US" dirty="0"/>
            <a:t>Thema:</a:t>
          </a:r>
        </a:p>
      </dgm:t>
    </dgm:pt>
    <dgm:pt modelId="{AF4B9BF5-0D5A-4F03-924F-7D990CF38A42}" type="parTrans" cxnId="{CB4584A9-6D5F-4438-AFE6-FC90538BA2E0}">
      <dgm:prSet/>
      <dgm:spPr/>
      <dgm:t>
        <a:bodyPr/>
        <a:lstStyle/>
        <a:p>
          <a:endParaRPr lang="en-US"/>
        </a:p>
      </dgm:t>
    </dgm:pt>
    <dgm:pt modelId="{0D5C32D2-1314-4756-857A-9FE157CF5684}" type="sibTrans" cxnId="{CB4584A9-6D5F-4438-AFE6-FC90538BA2E0}">
      <dgm:prSet/>
      <dgm:spPr/>
      <dgm:t>
        <a:bodyPr/>
        <a:lstStyle/>
        <a:p>
          <a:endParaRPr lang="en-US"/>
        </a:p>
      </dgm:t>
    </dgm:pt>
    <dgm:pt modelId="{02EDC655-D535-402B-B24F-BDD492460AF2}">
      <dgm:prSet/>
      <dgm:spPr/>
      <dgm:t>
        <a:bodyPr/>
        <a:lstStyle/>
        <a:p>
          <a:r>
            <a:rPr lang="en-US" dirty="0"/>
            <a:t>Zin in de </a:t>
          </a:r>
          <a:r>
            <a:rPr lang="en-US" dirty="0" err="1"/>
            <a:t>psychiatrie</a:t>
          </a:r>
          <a:endParaRPr lang="en-US" dirty="0"/>
        </a:p>
      </dgm:t>
    </dgm:pt>
    <dgm:pt modelId="{F4423F39-EC8A-48AB-8ED2-7EDB0E3DF43C}" type="parTrans" cxnId="{68B940C0-48C3-446B-9C39-52F68C5BD735}">
      <dgm:prSet/>
      <dgm:spPr/>
      <dgm:t>
        <a:bodyPr/>
        <a:lstStyle/>
        <a:p>
          <a:endParaRPr lang="nl-NL"/>
        </a:p>
      </dgm:t>
    </dgm:pt>
    <dgm:pt modelId="{C209D51C-B88B-4721-AD37-E459724340D4}" type="sibTrans" cxnId="{68B940C0-48C3-446B-9C39-52F68C5BD735}">
      <dgm:prSet/>
      <dgm:spPr/>
      <dgm:t>
        <a:bodyPr/>
        <a:lstStyle/>
        <a:p>
          <a:endParaRPr lang="nl-NL"/>
        </a:p>
      </dgm:t>
    </dgm:pt>
    <dgm:pt modelId="{B5F6EC87-8AD8-4760-8FF7-BE9A6D749AD2}" type="pres">
      <dgm:prSet presAssocID="{CE82DE33-0442-4CDE-8A75-4BF8C0636F59}" presName="linear" presStyleCnt="0">
        <dgm:presLayoutVars>
          <dgm:animLvl val="lvl"/>
          <dgm:resizeHandles val="exact"/>
        </dgm:presLayoutVars>
      </dgm:prSet>
      <dgm:spPr/>
    </dgm:pt>
    <dgm:pt modelId="{797DB1C4-0A72-4F1A-8681-BAA5239F9F27}" type="pres">
      <dgm:prSet presAssocID="{D0D4BA0D-2BF4-42FC-84AE-BB7E87FDAF7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9A7C80A-1806-4488-A571-216D9D5C7ADE}" type="pres">
      <dgm:prSet presAssocID="{0D5C32D2-1314-4756-857A-9FE157CF5684}" presName="spacer" presStyleCnt="0"/>
      <dgm:spPr/>
    </dgm:pt>
    <dgm:pt modelId="{A6B7A369-8146-4E97-8654-DE3C06A44A76}" type="pres">
      <dgm:prSet presAssocID="{02EDC655-D535-402B-B24F-BDD492460AF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B0F2F02-0D5D-473C-8AC0-2062587D3ED9}" type="presOf" srcId="{D0D4BA0D-2BF4-42FC-84AE-BB7E87FDAF7C}" destId="{797DB1C4-0A72-4F1A-8681-BAA5239F9F27}" srcOrd="0" destOrd="0" presId="urn:microsoft.com/office/officeart/2005/8/layout/vList2"/>
    <dgm:cxn modelId="{CB4584A9-6D5F-4438-AFE6-FC90538BA2E0}" srcId="{CE82DE33-0442-4CDE-8A75-4BF8C0636F59}" destId="{D0D4BA0D-2BF4-42FC-84AE-BB7E87FDAF7C}" srcOrd="0" destOrd="0" parTransId="{AF4B9BF5-0D5A-4F03-924F-7D990CF38A42}" sibTransId="{0D5C32D2-1314-4756-857A-9FE157CF5684}"/>
    <dgm:cxn modelId="{68B940C0-48C3-446B-9C39-52F68C5BD735}" srcId="{CE82DE33-0442-4CDE-8A75-4BF8C0636F59}" destId="{02EDC655-D535-402B-B24F-BDD492460AF2}" srcOrd="1" destOrd="0" parTransId="{F4423F39-EC8A-48AB-8ED2-7EDB0E3DF43C}" sibTransId="{C209D51C-B88B-4721-AD37-E459724340D4}"/>
    <dgm:cxn modelId="{8753BEC4-1B2F-44EE-9E7D-79EC26754341}" type="presOf" srcId="{02EDC655-D535-402B-B24F-BDD492460AF2}" destId="{A6B7A369-8146-4E97-8654-DE3C06A44A76}" srcOrd="0" destOrd="0" presId="urn:microsoft.com/office/officeart/2005/8/layout/vList2"/>
    <dgm:cxn modelId="{C9B571CD-118C-4DBC-8C9B-418861972AA2}" type="presOf" srcId="{CE82DE33-0442-4CDE-8A75-4BF8C0636F59}" destId="{B5F6EC87-8AD8-4760-8FF7-BE9A6D749AD2}" srcOrd="0" destOrd="0" presId="urn:microsoft.com/office/officeart/2005/8/layout/vList2"/>
    <dgm:cxn modelId="{76305ED1-DE1B-467F-A62A-0CD873B97C1E}" type="presParOf" srcId="{B5F6EC87-8AD8-4760-8FF7-BE9A6D749AD2}" destId="{797DB1C4-0A72-4F1A-8681-BAA5239F9F27}" srcOrd="0" destOrd="0" presId="urn:microsoft.com/office/officeart/2005/8/layout/vList2"/>
    <dgm:cxn modelId="{C67EB0F9-992A-459E-A15D-90B0C1ADA18F}" type="presParOf" srcId="{B5F6EC87-8AD8-4760-8FF7-BE9A6D749AD2}" destId="{49A7C80A-1806-4488-A571-216D9D5C7ADE}" srcOrd="1" destOrd="0" presId="urn:microsoft.com/office/officeart/2005/8/layout/vList2"/>
    <dgm:cxn modelId="{453CA2A1-49B2-4D05-96D4-3641EB10B7C1}" type="presParOf" srcId="{B5F6EC87-8AD8-4760-8FF7-BE9A6D749AD2}" destId="{A6B7A369-8146-4E97-8654-DE3C06A44A7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2E68D1-E9F2-416A-BE21-4F1AC04B2FE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FC8490-07AB-4B19-B250-8054D24C1CBD}">
      <dgm:prSet/>
      <dgm:spPr/>
      <dgm:t>
        <a:bodyPr/>
        <a:lstStyle/>
        <a:p>
          <a:r>
            <a:rPr lang="en-US" dirty="0"/>
            <a:t>Als je </a:t>
          </a:r>
          <a:r>
            <a:rPr lang="en-US" dirty="0" err="1"/>
            <a:t>zegt</a:t>
          </a:r>
          <a:r>
            <a:rPr lang="en-US" dirty="0"/>
            <a:t>, </a:t>
          </a:r>
          <a:r>
            <a:rPr lang="en-US" dirty="0" err="1"/>
            <a:t>Helmerzijde</a:t>
          </a:r>
          <a:r>
            <a:rPr lang="en-US" dirty="0"/>
            <a:t>, </a:t>
          </a:r>
          <a:r>
            <a:rPr lang="en-US" dirty="0" err="1"/>
            <a:t>zeggen</a:t>
          </a:r>
          <a:r>
            <a:rPr lang="en-US" dirty="0"/>
            <a:t> ze </a:t>
          </a:r>
          <a:r>
            <a:rPr lang="en-US" dirty="0" err="1"/>
            <a:t>hier</a:t>
          </a:r>
          <a:r>
            <a:rPr lang="en-US" dirty="0"/>
            <a:t> in Twente ‘</a:t>
          </a:r>
          <a:r>
            <a:rPr lang="en-US" dirty="0" err="1"/>
            <a:t>tGekkenhoes</a:t>
          </a:r>
          <a:endParaRPr lang="en-US" dirty="0"/>
        </a:p>
      </dgm:t>
    </dgm:pt>
    <dgm:pt modelId="{6DC500BA-43B0-4BDD-A74F-EFD986BAA897}" type="parTrans" cxnId="{82C14E97-11D3-4451-9D0B-555CE6B9B693}">
      <dgm:prSet/>
      <dgm:spPr/>
      <dgm:t>
        <a:bodyPr/>
        <a:lstStyle/>
        <a:p>
          <a:endParaRPr lang="en-US"/>
        </a:p>
      </dgm:t>
    </dgm:pt>
    <dgm:pt modelId="{3E2C1729-224A-4583-B959-E5D86A855104}" type="sibTrans" cxnId="{82C14E97-11D3-4451-9D0B-555CE6B9B693}">
      <dgm:prSet/>
      <dgm:spPr/>
      <dgm:t>
        <a:bodyPr/>
        <a:lstStyle/>
        <a:p>
          <a:endParaRPr lang="en-US"/>
        </a:p>
      </dgm:t>
    </dgm:pt>
    <dgm:pt modelId="{343E819B-0A9E-4F12-B446-1DA114442584}" type="pres">
      <dgm:prSet presAssocID="{8D2E68D1-E9F2-416A-BE21-4F1AC04B2FE0}" presName="linear" presStyleCnt="0">
        <dgm:presLayoutVars>
          <dgm:animLvl val="lvl"/>
          <dgm:resizeHandles val="exact"/>
        </dgm:presLayoutVars>
      </dgm:prSet>
      <dgm:spPr/>
    </dgm:pt>
    <dgm:pt modelId="{4DD41E21-23C0-4A63-A497-D18CF865B69F}" type="pres">
      <dgm:prSet presAssocID="{BEFC8490-07AB-4B19-B250-8054D24C1CBD}" presName="parentText" presStyleLbl="node1" presStyleIdx="0" presStyleCnt="1" custLinFactNeighborX="5146" custLinFactNeighborY="539">
        <dgm:presLayoutVars>
          <dgm:chMax val="0"/>
          <dgm:bulletEnabled val="1"/>
        </dgm:presLayoutVars>
      </dgm:prSet>
      <dgm:spPr/>
    </dgm:pt>
  </dgm:ptLst>
  <dgm:cxnLst>
    <dgm:cxn modelId="{19ABFD4A-7BA3-494D-896B-2A1D747F20A0}" type="presOf" srcId="{8D2E68D1-E9F2-416A-BE21-4F1AC04B2FE0}" destId="{343E819B-0A9E-4F12-B446-1DA114442584}" srcOrd="0" destOrd="0" presId="urn:microsoft.com/office/officeart/2005/8/layout/vList2"/>
    <dgm:cxn modelId="{687F998C-78DD-442E-9BCD-2ABC40CC7320}" type="presOf" srcId="{BEFC8490-07AB-4B19-B250-8054D24C1CBD}" destId="{4DD41E21-23C0-4A63-A497-D18CF865B69F}" srcOrd="0" destOrd="0" presId="urn:microsoft.com/office/officeart/2005/8/layout/vList2"/>
    <dgm:cxn modelId="{82C14E97-11D3-4451-9D0B-555CE6B9B693}" srcId="{8D2E68D1-E9F2-416A-BE21-4F1AC04B2FE0}" destId="{BEFC8490-07AB-4B19-B250-8054D24C1CBD}" srcOrd="0" destOrd="0" parTransId="{6DC500BA-43B0-4BDD-A74F-EFD986BAA897}" sibTransId="{3E2C1729-224A-4583-B959-E5D86A855104}"/>
    <dgm:cxn modelId="{BD8674BE-7146-442E-93D9-11A53F0BFA75}" type="presParOf" srcId="{343E819B-0A9E-4F12-B446-1DA114442584}" destId="{4DD41E21-23C0-4A63-A497-D18CF865B6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2E68D1-E9F2-416A-BE21-4F1AC04B2FE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FC8490-07AB-4B19-B250-8054D24C1CBD}">
      <dgm:prSet/>
      <dgm:spPr/>
      <dgm:t>
        <a:bodyPr/>
        <a:lstStyle/>
        <a:p>
          <a:r>
            <a:rPr lang="en-US" dirty="0"/>
            <a:t>Relatie met de </a:t>
          </a:r>
          <a:r>
            <a:rPr lang="en-US" dirty="0" err="1"/>
            <a:t>ander</a:t>
          </a:r>
          <a:r>
            <a:rPr lang="en-US" dirty="0"/>
            <a:t> </a:t>
          </a:r>
          <a:r>
            <a:rPr lang="en-US" dirty="0" err="1"/>
            <a:t>staat</a:t>
          </a:r>
          <a:r>
            <a:rPr lang="en-US" dirty="0"/>
            <a:t> </a:t>
          </a:r>
          <a:r>
            <a:rPr lang="en-US" dirty="0" err="1"/>
            <a:t>centraal</a:t>
          </a:r>
          <a:endParaRPr lang="en-US" dirty="0"/>
        </a:p>
      </dgm:t>
    </dgm:pt>
    <dgm:pt modelId="{6DC500BA-43B0-4BDD-A74F-EFD986BAA897}" type="parTrans" cxnId="{82C14E97-11D3-4451-9D0B-555CE6B9B693}">
      <dgm:prSet/>
      <dgm:spPr/>
      <dgm:t>
        <a:bodyPr/>
        <a:lstStyle/>
        <a:p>
          <a:endParaRPr lang="en-US"/>
        </a:p>
      </dgm:t>
    </dgm:pt>
    <dgm:pt modelId="{3E2C1729-224A-4583-B959-E5D86A855104}" type="sibTrans" cxnId="{82C14E97-11D3-4451-9D0B-555CE6B9B693}">
      <dgm:prSet/>
      <dgm:spPr/>
      <dgm:t>
        <a:bodyPr/>
        <a:lstStyle/>
        <a:p>
          <a:endParaRPr lang="en-US"/>
        </a:p>
      </dgm:t>
    </dgm:pt>
    <dgm:pt modelId="{4164D718-0E07-4C9D-9315-65ED40C3281B}">
      <dgm:prSet/>
      <dgm:spPr/>
      <dgm:t>
        <a:bodyPr/>
        <a:lstStyle/>
        <a:p>
          <a:r>
            <a:rPr lang="en-US" dirty="0" err="1"/>
            <a:t>Laagdrempelig</a:t>
          </a:r>
          <a:r>
            <a:rPr lang="en-US" dirty="0"/>
            <a:t> en </a:t>
          </a:r>
          <a:r>
            <a:rPr lang="en-US" dirty="0" err="1"/>
            <a:t>nabij</a:t>
          </a:r>
          <a:endParaRPr lang="en-US" dirty="0"/>
        </a:p>
      </dgm:t>
    </dgm:pt>
    <dgm:pt modelId="{AD82E4D6-720F-4267-9740-C20495E67852}" type="parTrans" cxnId="{0CFC6A8D-6804-486A-87DA-26946BC424AD}">
      <dgm:prSet/>
      <dgm:spPr/>
      <dgm:t>
        <a:bodyPr/>
        <a:lstStyle/>
        <a:p>
          <a:endParaRPr lang="en-US"/>
        </a:p>
      </dgm:t>
    </dgm:pt>
    <dgm:pt modelId="{94E347B1-67B0-4C89-99C2-C332AB3F497B}" type="sibTrans" cxnId="{0CFC6A8D-6804-486A-87DA-26946BC424AD}">
      <dgm:prSet/>
      <dgm:spPr/>
      <dgm:t>
        <a:bodyPr/>
        <a:lstStyle/>
        <a:p>
          <a:endParaRPr lang="en-US"/>
        </a:p>
      </dgm:t>
    </dgm:pt>
    <dgm:pt modelId="{35431FB1-2E09-4E16-9415-5781FC0179A1}">
      <dgm:prSet/>
      <dgm:spPr/>
      <dgm:t>
        <a:bodyPr/>
        <a:lstStyle/>
        <a:p>
          <a:r>
            <a:rPr lang="en-US" dirty="0" err="1"/>
            <a:t>Gelijkwaardigheid</a:t>
          </a:r>
          <a:r>
            <a:rPr lang="en-US" dirty="0"/>
            <a:t> </a:t>
          </a:r>
        </a:p>
      </dgm:t>
    </dgm:pt>
    <dgm:pt modelId="{126AA88F-871D-47CC-8F43-3FE20E19E242}" type="parTrans" cxnId="{36235D42-511C-41D6-8DD5-64486CBA9AF6}">
      <dgm:prSet/>
      <dgm:spPr/>
      <dgm:t>
        <a:bodyPr/>
        <a:lstStyle/>
        <a:p>
          <a:endParaRPr lang="en-US"/>
        </a:p>
      </dgm:t>
    </dgm:pt>
    <dgm:pt modelId="{1D1F4A83-8C92-49D2-97C4-677129AE1356}" type="sibTrans" cxnId="{36235D42-511C-41D6-8DD5-64486CBA9AF6}">
      <dgm:prSet/>
      <dgm:spPr/>
      <dgm:t>
        <a:bodyPr/>
        <a:lstStyle/>
        <a:p>
          <a:endParaRPr lang="en-US"/>
        </a:p>
      </dgm:t>
    </dgm:pt>
    <dgm:pt modelId="{65E963D5-9418-46EB-9061-B2F812674C78}">
      <dgm:prSet/>
      <dgm:spPr/>
      <dgm:t>
        <a:bodyPr/>
        <a:lstStyle/>
        <a:p>
          <a:r>
            <a:rPr lang="nl-NL" dirty="0"/>
            <a:t>De mens zien </a:t>
          </a:r>
          <a:r>
            <a:rPr lang="nl-NL" dirty="0" err="1"/>
            <a:t>ipv</a:t>
          </a:r>
          <a:r>
            <a:rPr lang="nl-NL" dirty="0"/>
            <a:t> de client</a:t>
          </a:r>
        </a:p>
      </dgm:t>
    </dgm:pt>
    <dgm:pt modelId="{1BF881C0-52F4-480D-8EFB-79DDC5E146B2}" type="parTrans" cxnId="{CD685ED2-8A05-4224-9745-B16F3C8A30CB}">
      <dgm:prSet/>
      <dgm:spPr/>
      <dgm:t>
        <a:bodyPr/>
        <a:lstStyle/>
        <a:p>
          <a:endParaRPr lang="nl-NL"/>
        </a:p>
      </dgm:t>
    </dgm:pt>
    <dgm:pt modelId="{C584040B-ECD4-469D-8AFC-91AE80BE62B9}" type="sibTrans" cxnId="{CD685ED2-8A05-4224-9745-B16F3C8A30CB}">
      <dgm:prSet/>
      <dgm:spPr/>
      <dgm:t>
        <a:bodyPr/>
        <a:lstStyle/>
        <a:p>
          <a:endParaRPr lang="nl-NL"/>
        </a:p>
      </dgm:t>
    </dgm:pt>
    <dgm:pt modelId="{21FC1620-3705-4804-AA1F-5ADBF59BA7E9}">
      <dgm:prSet/>
      <dgm:spPr/>
      <dgm:t>
        <a:bodyPr/>
        <a:lstStyle/>
        <a:p>
          <a:r>
            <a:rPr lang="nl-NL" dirty="0"/>
            <a:t>Vertrouwen </a:t>
          </a:r>
        </a:p>
      </dgm:t>
    </dgm:pt>
    <dgm:pt modelId="{8ABD54F0-4790-44D3-BEF2-FE8B4DAAC5E6}" type="parTrans" cxnId="{8C945AB9-0047-4486-B3A4-1CFA15F1AC42}">
      <dgm:prSet/>
      <dgm:spPr/>
      <dgm:t>
        <a:bodyPr/>
        <a:lstStyle/>
        <a:p>
          <a:endParaRPr lang="nl-NL"/>
        </a:p>
      </dgm:t>
    </dgm:pt>
    <dgm:pt modelId="{C6DBCAB2-7C1B-4A76-B31F-CD443BD50C27}" type="sibTrans" cxnId="{8C945AB9-0047-4486-B3A4-1CFA15F1AC42}">
      <dgm:prSet/>
      <dgm:spPr/>
      <dgm:t>
        <a:bodyPr/>
        <a:lstStyle/>
        <a:p>
          <a:endParaRPr lang="nl-NL"/>
        </a:p>
      </dgm:t>
    </dgm:pt>
    <dgm:pt modelId="{C8D52412-5CAD-44C1-A717-4056C77F5821}">
      <dgm:prSet/>
      <dgm:spPr/>
      <dgm:t>
        <a:bodyPr/>
        <a:lstStyle/>
        <a:p>
          <a:r>
            <a:rPr lang="nl-NL" dirty="0"/>
            <a:t>Kwetsbaar durven zijn</a:t>
          </a:r>
        </a:p>
      </dgm:t>
    </dgm:pt>
    <dgm:pt modelId="{0C06D236-3F54-4B31-8AF3-1F62D9C3CD13}" type="parTrans" cxnId="{BE63BB2E-66FA-4477-A899-95DBAA42CF55}">
      <dgm:prSet/>
      <dgm:spPr/>
      <dgm:t>
        <a:bodyPr/>
        <a:lstStyle/>
        <a:p>
          <a:endParaRPr lang="nl-NL"/>
        </a:p>
      </dgm:t>
    </dgm:pt>
    <dgm:pt modelId="{E0BF5450-A68C-4335-93AE-5F4E14429101}" type="sibTrans" cxnId="{BE63BB2E-66FA-4477-A899-95DBAA42CF55}">
      <dgm:prSet/>
      <dgm:spPr/>
      <dgm:t>
        <a:bodyPr/>
        <a:lstStyle/>
        <a:p>
          <a:endParaRPr lang="nl-NL"/>
        </a:p>
      </dgm:t>
    </dgm:pt>
    <dgm:pt modelId="{2096958B-A8F4-417F-A651-9D713077D740}">
      <dgm:prSet/>
      <dgm:spPr/>
      <dgm:t>
        <a:bodyPr/>
        <a:lstStyle/>
        <a:p>
          <a:r>
            <a:rPr lang="nl-NL" dirty="0"/>
            <a:t>Bejegening </a:t>
          </a:r>
        </a:p>
      </dgm:t>
    </dgm:pt>
    <dgm:pt modelId="{D4851B1D-3C53-42BA-BA13-090151E072EC}" type="parTrans" cxnId="{E70B4B96-765C-4A25-9E93-109561D54383}">
      <dgm:prSet/>
      <dgm:spPr/>
      <dgm:t>
        <a:bodyPr/>
        <a:lstStyle/>
        <a:p>
          <a:endParaRPr lang="nl-NL"/>
        </a:p>
      </dgm:t>
    </dgm:pt>
    <dgm:pt modelId="{D8853E6E-4F56-4336-8C9A-5D3660BE7A96}" type="sibTrans" cxnId="{E70B4B96-765C-4A25-9E93-109561D54383}">
      <dgm:prSet/>
      <dgm:spPr/>
      <dgm:t>
        <a:bodyPr/>
        <a:lstStyle/>
        <a:p>
          <a:endParaRPr lang="nl-NL"/>
        </a:p>
      </dgm:t>
    </dgm:pt>
    <dgm:pt modelId="{C76B61FE-75B1-462F-BE56-D11A782A73EB}" type="pres">
      <dgm:prSet presAssocID="{8D2E68D1-E9F2-416A-BE21-4F1AC04B2FE0}" presName="linear" presStyleCnt="0">
        <dgm:presLayoutVars>
          <dgm:animLvl val="lvl"/>
          <dgm:resizeHandles val="exact"/>
        </dgm:presLayoutVars>
      </dgm:prSet>
      <dgm:spPr/>
    </dgm:pt>
    <dgm:pt modelId="{AD03C466-335F-4EBF-A25F-C57191197D78}" type="pres">
      <dgm:prSet presAssocID="{BEFC8490-07AB-4B19-B250-8054D24C1CB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68E214F-DD7A-46E9-941F-B27A8E01D5FD}" type="pres">
      <dgm:prSet presAssocID="{3E2C1729-224A-4583-B959-E5D86A855104}" presName="spacer" presStyleCnt="0"/>
      <dgm:spPr/>
    </dgm:pt>
    <dgm:pt modelId="{4BC4587E-39C2-4C7E-A096-684053BFF574}" type="pres">
      <dgm:prSet presAssocID="{65E963D5-9418-46EB-9061-B2F812674C7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010B310-0170-4AA3-9B02-5DB21FFD5E45}" type="pres">
      <dgm:prSet presAssocID="{C584040B-ECD4-469D-8AFC-91AE80BE62B9}" presName="spacer" presStyleCnt="0"/>
      <dgm:spPr/>
    </dgm:pt>
    <dgm:pt modelId="{9D125DCD-3434-4905-9553-2C534DF42583}" type="pres">
      <dgm:prSet presAssocID="{4164D718-0E07-4C9D-9315-65ED40C3281B}" presName="parentText" presStyleLbl="node1" presStyleIdx="2" presStyleCnt="7" custLinFactNeighborY="-49160">
        <dgm:presLayoutVars>
          <dgm:chMax val="0"/>
          <dgm:bulletEnabled val="1"/>
        </dgm:presLayoutVars>
      </dgm:prSet>
      <dgm:spPr/>
    </dgm:pt>
    <dgm:pt modelId="{FD735ABB-D871-4DB7-93A6-DF65F3EE77B9}" type="pres">
      <dgm:prSet presAssocID="{94E347B1-67B0-4C89-99C2-C332AB3F497B}" presName="spacer" presStyleCnt="0"/>
      <dgm:spPr/>
    </dgm:pt>
    <dgm:pt modelId="{DCB0CE42-BAB0-4F17-A4F2-CC7A6D7C061E}" type="pres">
      <dgm:prSet presAssocID="{35431FB1-2E09-4E16-9415-5781FC0179A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744220C-1229-4E20-AE36-DF4B1B6A42E1}" type="pres">
      <dgm:prSet presAssocID="{1D1F4A83-8C92-49D2-97C4-677129AE1356}" presName="spacer" presStyleCnt="0"/>
      <dgm:spPr/>
    </dgm:pt>
    <dgm:pt modelId="{54E0C583-593B-4E7A-B5E4-277DDD4EC95A}" type="pres">
      <dgm:prSet presAssocID="{21FC1620-3705-4804-AA1F-5ADBF59BA7E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15DB476-07C5-4F65-AE8A-1ABC0FB63E91}" type="pres">
      <dgm:prSet presAssocID="{C6DBCAB2-7C1B-4A76-B31F-CD443BD50C27}" presName="spacer" presStyleCnt="0"/>
      <dgm:spPr/>
    </dgm:pt>
    <dgm:pt modelId="{84488783-032C-4CFD-B395-BA446E3CD2E3}" type="pres">
      <dgm:prSet presAssocID="{C8D52412-5CAD-44C1-A717-4056C77F5821}" presName="parentText" presStyleLbl="node1" presStyleIdx="5" presStyleCnt="7" custLinFactNeighborY="63567">
        <dgm:presLayoutVars>
          <dgm:chMax val="0"/>
          <dgm:bulletEnabled val="1"/>
        </dgm:presLayoutVars>
      </dgm:prSet>
      <dgm:spPr/>
    </dgm:pt>
    <dgm:pt modelId="{7FDA99ED-3A55-4081-87EF-05AEB98A8547}" type="pres">
      <dgm:prSet presAssocID="{E0BF5450-A68C-4335-93AE-5F4E14429101}" presName="spacer" presStyleCnt="0"/>
      <dgm:spPr/>
    </dgm:pt>
    <dgm:pt modelId="{C41CC5F9-8A4F-4D63-A882-F5A56E89444D}" type="pres">
      <dgm:prSet presAssocID="{2096958B-A8F4-417F-A651-9D713077D740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A61640D-6929-40B7-8FED-4077AE15161D}" type="presOf" srcId="{8D2E68D1-E9F2-416A-BE21-4F1AC04B2FE0}" destId="{C76B61FE-75B1-462F-BE56-D11A782A73EB}" srcOrd="0" destOrd="0" presId="urn:microsoft.com/office/officeart/2005/8/layout/vList2"/>
    <dgm:cxn modelId="{BE63BB2E-66FA-4477-A899-95DBAA42CF55}" srcId="{8D2E68D1-E9F2-416A-BE21-4F1AC04B2FE0}" destId="{C8D52412-5CAD-44C1-A717-4056C77F5821}" srcOrd="5" destOrd="0" parTransId="{0C06D236-3F54-4B31-8AF3-1F62D9C3CD13}" sibTransId="{E0BF5450-A68C-4335-93AE-5F4E14429101}"/>
    <dgm:cxn modelId="{AA84DA3D-F457-4C8F-8C47-9756B3D2D319}" type="presOf" srcId="{21FC1620-3705-4804-AA1F-5ADBF59BA7E9}" destId="{54E0C583-593B-4E7A-B5E4-277DDD4EC95A}" srcOrd="0" destOrd="0" presId="urn:microsoft.com/office/officeart/2005/8/layout/vList2"/>
    <dgm:cxn modelId="{36235D42-511C-41D6-8DD5-64486CBA9AF6}" srcId="{8D2E68D1-E9F2-416A-BE21-4F1AC04B2FE0}" destId="{35431FB1-2E09-4E16-9415-5781FC0179A1}" srcOrd="3" destOrd="0" parTransId="{126AA88F-871D-47CC-8F43-3FE20E19E242}" sibTransId="{1D1F4A83-8C92-49D2-97C4-677129AE1356}"/>
    <dgm:cxn modelId="{430E2A6B-A16F-473B-9113-16AA37C1F137}" type="presOf" srcId="{35431FB1-2E09-4E16-9415-5781FC0179A1}" destId="{DCB0CE42-BAB0-4F17-A4F2-CC7A6D7C061E}" srcOrd="0" destOrd="0" presId="urn:microsoft.com/office/officeart/2005/8/layout/vList2"/>
    <dgm:cxn modelId="{D019E954-C07B-4A49-9F35-BFDBF4E303AD}" type="presOf" srcId="{4164D718-0E07-4C9D-9315-65ED40C3281B}" destId="{9D125DCD-3434-4905-9553-2C534DF42583}" srcOrd="0" destOrd="0" presId="urn:microsoft.com/office/officeart/2005/8/layout/vList2"/>
    <dgm:cxn modelId="{0CFC6A8D-6804-486A-87DA-26946BC424AD}" srcId="{8D2E68D1-E9F2-416A-BE21-4F1AC04B2FE0}" destId="{4164D718-0E07-4C9D-9315-65ED40C3281B}" srcOrd="2" destOrd="0" parTransId="{AD82E4D6-720F-4267-9740-C20495E67852}" sibTransId="{94E347B1-67B0-4C89-99C2-C332AB3F497B}"/>
    <dgm:cxn modelId="{98A59F8F-B614-4CD0-8D60-8F81E276803B}" type="presOf" srcId="{BEFC8490-07AB-4B19-B250-8054D24C1CBD}" destId="{AD03C466-335F-4EBF-A25F-C57191197D78}" srcOrd="0" destOrd="0" presId="urn:microsoft.com/office/officeart/2005/8/layout/vList2"/>
    <dgm:cxn modelId="{E70B4B96-765C-4A25-9E93-109561D54383}" srcId="{8D2E68D1-E9F2-416A-BE21-4F1AC04B2FE0}" destId="{2096958B-A8F4-417F-A651-9D713077D740}" srcOrd="6" destOrd="0" parTransId="{D4851B1D-3C53-42BA-BA13-090151E072EC}" sibTransId="{D8853E6E-4F56-4336-8C9A-5D3660BE7A96}"/>
    <dgm:cxn modelId="{E8F98B96-A803-49A1-8992-2EF4F43F2A06}" type="presOf" srcId="{2096958B-A8F4-417F-A651-9D713077D740}" destId="{C41CC5F9-8A4F-4D63-A882-F5A56E89444D}" srcOrd="0" destOrd="0" presId="urn:microsoft.com/office/officeart/2005/8/layout/vList2"/>
    <dgm:cxn modelId="{82C14E97-11D3-4451-9D0B-555CE6B9B693}" srcId="{8D2E68D1-E9F2-416A-BE21-4F1AC04B2FE0}" destId="{BEFC8490-07AB-4B19-B250-8054D24C1CBD}" srcOrd="0" destOrd="0" parTransId="{6DC500BA-43B0-4BDD-A74F-EFD986BAA897}" sibTransId="{3E2C1729-224A-4583-B959-E5D86A855104}"/>
    <dgm:cxn modelId="{CAD93FA2-11D5-44F1-8F0D-504AD0031260}" type="presOf" srcId="{C8D52412-5CAD-44C1-A717-4056C77F5821}" destId="{84488783-032C-4CFD-B395-BA446E3CD2E3}" srcOrd="0" destOrd="0" presId="urn:microsoft.com/office/officeart/2005/8/layout/vList2"/>
    <dgm:cxn modelId="{8C945AB9-0047-4486-B3A4-1CFA15F1AC42}" srcId="{8D2E68D1-E9F2-416A-BE21-4F1AC04B2FE0}" destId="{21FC1620-3705-4804-AA1F-5ADBF59BA7E9}" srcOrd="4" destOrd="0" parTransId="{8ABD54F0-4790-44D3-BEF2-FE8B4DAAC5E6}" sibTransId="{C6DBCAB2-7C1B-4A76-B31F-CD443BD50C27}"/>
    <dgm:cxn modelId="{CD685ED2-8A05-4224-9745-B16F3C8A30CB}" srcId="{8D2E68D1-E9F2-416A-BE21-4F1AC04B2FE0}" destId="{65E963D5-9418-46EB-9061-B2F812674C78}" srcOrd="1" destOrd="0" parTransId="{1BF881C0-52F4-480D-8EFB-79DDC5E146B2}" sibTransId="{C584040B-ECD4-469D-8AFC-91AE80BE62B9}"/>
    <dgm:cxn modelId="{181F2BD8-D49C-4C8C-BEE3-B12A17173709}" type="presOf" srcId="{65E963D5-9418-46EB-9061-B2F812674C78}" destId="{4BC4587E-39C2-4C7E-A096-684053BFF574}" srcOrd="0" destOrd="0" presId="urn:microsoft.com/office/officeart/2005/8/layout/vList2"/>
    <dgm:cxn modelId="{0A9F9F06-A45B-4A2C-A062-CD30DAE4EA1B}" type="presParOf" srcId="{C76B61FE-75B1-462F-BE56-D11A782A73EB}" destId="{AD03C466-335F-4EBF-A25F-C57191197D78}" srcOrd="0" destOrd="0" presId="urn:microsoft.com/office/officeart/2005/8/layout/vList2"/>
    <dgm:cxn modelId="{51509BA8-0B86-4219-9E11-DFA7D815A501}" type="presParOf" srcId="{C76B61FE-75B1-462F-BE56-D11A782A73EB}" destId="{968E214F-DD7A-46E9-941F-B27A8E01D5FD}" srcOrd="1" destOrd="0" presId="urn:microsoft.com/office/officeart/2005/8/layout/vList2"/>
    <dgm:cxn modelId="{0E278C12-57B4-419C-A6E4-F89A0865D7AF}" type="presParOf" srcId="{C76B61FE-75B1-462F-BE56-D11A782A73EB}" destId="{4BC4587E-39C2-4C7E-A096-684053BFF574}" srcOrd="2" destOrd="0" presId="urn:microsoft.com/office/officeart/2005/8/layout/vList2"/>
    <dgm:cxn modelId="{B7AF5109-20D3-4F36-A7F2-A3C6BF895856}" type="presParOf" srcId="{C76B61FE-75B1-462F-BE56-D11A782A73EB}" destId="{2010B310-0170-4AA3-9B02-5DB21FFD5E45}" srcOrd="3" destOrd="0" presId="urn:microsoft.com/office/officeart/2005/8/layout/vList2"/>
    <dgm:cxn modelId="{5A85DAE6-D464-4BAD-A1E5-9070745397FB}" type="presParOf" srcId="{C76B61FE-75B1-462F-BE56-D11A782A73EB}" destId="{9D125DCD-3434-4905-9553-2C534DF42583}" srcOrd="4" destOrd="0" presId="urn:microsoft.com/office/officeart/2005/8/layout/vList2"/>
    <dgm:cxn modelId="{9FBD30D6-8A6B-44F8-B664-A5669D824320}" type="presParOf" srcId="{C76B61FE-75B1-462F-BE56-D11A782A73EB}" destId="{FD735ABB-D871-4DB7-93A6-DF65F3EE77B9}" srcOrd="5" destOrd="0" presId="urn:microsoft.com/office/officeart/2005/8/layout/vList2"/>
    <dgm:cxn modelId="{17F84B7B-25FB-461D-9F2A-5F66BAE2FA23}" type="presParOf" srcId="{C76B61FE-75B1-462F-BE56-D11A782A73EB}" destId="{DCB0CE42-BAB0-4F17-A4F2-CC7A6D7C061E}" srcOrd="6" destOrd="0" presId="urn:microsoft.com/office/officeart/2005/8/layout/vList2"/>
    <dgm:cxn modelId="{F2B64ACE-9D08-4477-88F2-FD1924751B3A}" type="presParOf" srcId="{C76B61FE-75B1-462F-BE56-D11A782A73EB}" destId="{E744220C-1229-4E20-AE36-DF4B1B6A42E1}" srcOrd="7" destOrd="0" presId="urn:microsoft.com/office/officeart/2005/8/layout/vList2"/>
    <dgm:cxn modelId="{C17CC069-3786-4F86-BF08-68FA7ACB1D95}" type="presParOf" srcId="{C76B61FE-75B1-462F-BE56-D11A782A73EB}" destId="{54E0C583-593B-4E7A-B5E4-277DDD4EC95A}" srcOrd="8" destOrd="0" presId="urn:microsoft.com/office/officeart/2005/8/layout/vList2"/>
    <dgm:cxn modelId="{87B4E92D-6CEB-48C0-9867-8918DB1503B7}" type="presParOf" srcId="{C76B61FE-75B1-462F-BE56-D11A782A73EB}" destId="{B15DB476-07C5-4F65-AE8A-1ABC0FB63E91}" srcOrd="9" destOrd="0" presId="urn:microsoft.com/office/officeart/2005/8/layout/vList2"/>
    <dgm:cxn modelId="{FF44E975-8433-415C-BEA3-B268A9524E14}" type="presParOf" srcId="{C76B61FE-75B1-462F-BE56-D11A782A73EB}" destId="{84488783-032C-4CFD-B395-BA446E3CD2E3}" srcOrd="10" destOrd="0" presId="urn:microsoft.com/office/officeart/2005/8/layout/vList2"/>
    <dgm:cxn modelId="{494B2F6F-4C21-4684-96BE-27B676276BC4}" type="presParOf" srcId="{C76B61FE-75B1-462F-BE56-D11A782A73EB}" destId="{7FDA99ED-3A55-4081-87EF-05AEB98A8547}" srcOrd="11" destOrd="0" presId="urn:microsoft.com/office/officeart/2005/8/layout/vList2"/>
    <dgm:cxn modelId="{D84CFE9D-24F3-43F3-9885-5E6DB19C7198}" type="presParOf" srcId="{C76B61FE-75B1-462F-BE56-D11A782A73EB}" destId="{C41CC5F9-8A4F-4D63-A882-F5A56E89444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2E68D1-E9F2-416A-BE21-4F1AC04B2FE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D52412-5CAD-44C1-A717-4056C77F5821}">
      <dgm:prSet/>
      <dgm:spPr/>
      <dgm:t>
        <a:bodyPr/>
        <a:lstStyle/>
        <a:p>
          <a:r>
            <a:rPr lang="nl-NL" dirty="0" err="1"/>
            <a:t>Meaning</a:t>
          </a:r>
          <a:r>
            <a:rPr lang="nl-NL" dirty="0"/>
            <a:t> of live</a:t>
          </a:r>
        </a:p>
      </dgm:t>
    </dgm:pt>
    <dgm:pt modelId="{0C06D236-3F54-4B31-8AF3-1F62D9C3CD13}" type="parTrans" cxnId="{BE63BB2E-66FA-4477-A899-95DBAA42CF55}">
      <dgm:prSet/>
      <dgm:spPr/>
      <dgm:t>
        <a:bodyPr/>
        <a:lstStyle/>
        <a:p>
          <a:endParaRPr lang="nl-NL"/>
        </a:p>
      </dgm:t>
    </dgm:pt>
    <dgm:pt modelId="{E0BF5450-A68C-4335-93AE-5F4E14429101}" type="sibTrans" cxnId="{BE63BB2E-66FA-4477-A899-95DBAA42CF55}">
      <dgm:prSet/>
      <dgm:spPr/>
      <dgm:t>
        <a:bodyPr/>
        <a:lstStyle/>
        <a:p>
          <a:endParaRPr lang="nl-NL"/>
        </a:p>
      </dgm:t>
    </dgm:pt>
    <dgm:pt modelId="{5D687582-BAB6-4E34-995B-C2A5E36FD9AD}">
      <dgm:prSet/>
      <dgm:spPr/>
      <dgm:t>
        <a:bodyPr/>
        <a:lstStyle/>
        <a:p>
          <a:r>
            <a:rPr lang="nl-NL" dirty="0" err="1"/>
            <a:t>Meaning</a:t>
          </a:r>
          <a:r>
            <a:rPr lang="nl-NL" dirty="0"/>
            <a:t> in live</a:t>
          </a:r>
        </a:p>
      </dgm:t>
    </dgm:pt>
    <dgm:pt modelId="{BED80475-7ED7-4A0C-AFED-5A5D8AFF073E}" type="parTrans" cxnId="{61259A68-FCDB-4E7B-B604-71E845076F6C}">
      <dgm:prSet/>
      <dgm:spPr/>
    </dgm:pt>
    <dgm:pt modelId="{68DAA68E-C218-4187-AAFF-0B33C1881EB3}" type="sibTrans" cxnId="{61259A68-FCDB-4E7B-B604-71E845076F6C}">
      <dgm:prSet/>
      <dgm:spPr/>
    </dgm:pt>
    <dgm:pt modelId="{C76B61FE-75B1-462F-BE56-D11A782A73EB}" type="pres">
      <dgm:prSet presAssocID="{8D2E68D1-E9F2-416A-BE21-4F1AC04B2FE0}" presName="linear" presStyleCnt="0">
        <dgm:presLayoutVars>
          <dgm:animLvl val="lvl"/>
          <dgm:resizeHandles val="exact"/>
        </dgm:presLayoutVars>
      </dgm:prSet>
      <dgm:spPr/>
    </dgm:pt>
    <dgm:pt modelId="{84488783-032C-4CFD-B395-BA446E3CD2E3}" type="pres">
      <dgm:prSet presAssocID="{C8D52412-5CAD-44C1-A717-4056C77F5821}" presName="parentText" presStyleLbl="node1" presStyleIdx="0" presStyleCnt="2" custLinFactNeighborY="51471">
        <dgm:presLayoutVars>
          <dgm:chMax val="0"/>
          <dgm:bulletEnabled val="1"/>
        </dgm:presLayoutVars>
      </dgm:prSet>
      <dgm:spPr/>
    </dgm:pt>
    <dgm:pt modelId="{4B2B5628-6866-4397-8E4D-2B1ABD7A9B30}" type="pres">
      <dgm:prSet presAssocID="{E0BF5450-A68C-4335-93AE-5F4E14429101}" presName="spacer" presStyleCnt="0"/>
      <dgm:spPr/>
    </dgm:pt>
    <dgm:pt modelId="{F3A5BA08-0E6B-4F18-976C-2430C19DB2BE}" type="pres">
      <dgm:prSet presAssocID="{5D687582-BAB6-4E34-995B-C2A5E36FD9A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A61640D-6929-40B7-8FED-4077AE15161D}" type="presOf" srcId="{8D2E68D1-E9F2-416A-BE21-4F1AC04B2FE0}" destId="{C76B61FE-75B1-462F-BE56-D11A782A73EB}" srcOrd="0" destOrd="0" presId="urn:microsoft.com/office/officeart/2005/8/layout/vList2"/>
    <dgm:cxn modelId="{7C1C8421-2E7D-4A41-8D4F-62A41C261682}" type="presOf" srcId="{5D687582-BAB6-4E34-995B-C2A5E36FD9AD}" destId="{F3A5BA08-0E6B-4F18-976C-2430C19DB2BE}" srcOrd="0" destOrd="0" presId="urn:microsoft.com/office/officeart/2005/8/layout/vList2"/>
    <dgm:cxn modelId="{BE63BB2E-66FA-4477-A899-95DBAA42CF55}" srcId="{8D2E68D1-E9F2-416A-BE21-4F1AC04B2FE0}" destId="{C8D52412-5CAD-44C1-A717-4056C77F5821}" srcOrd="0" destOrd="0" parTransId="{0C06D236-3F54-4B31-8AF3-1F62D9C3CD13}" sibTransId="{E0BF5450-A68C-4335-93AE-5F4E14429101}"/>
    <dgm:cxn modelId="{61259A68-FCDB-4E7B-B604-71E845076F6C}" srcId="{8D2E68D1-E9F2-416A-BE21-4F1AC04B2FE0}" destId="{5D687582-BAB6-4E34-995B-C2A5E36FD9AD}" srcOrd="1" destOrd="0" parTransId="{BED80475-7ED7-4A0C-AFED-5A5D8AFF073E}" sibTransId="{68DAA68E-C218-4187-AAFF-0B33C1881EB3}"/>
    <dgm:cxn modelId="{CAD93FA2-11D5-44F1-8F0D-504AD0031260}" type="presOf" srcId="{C8D52412-5CAD-44C1-A717-4056C77F5821}" destId="{84488783-032C-4CFD-B395-BA446E3CD2E3}" srcOrd="0" destOrd="0" presId="urn:microsoft.com/office/officeart/2005/8/layout/vList2"/>
    <dgm:cxn modelId="{FF44E975-8433-415C-BEA3-B268A9524E14}" type="presParOf" srcId="{C76B61FE-75B1-462F-BE56-D11A782A73EB}" destId="{84488783-032C-4CFD-B395-BA446E3CD2E3}" srcOrd="0" destOrd="0" presId="urn:microsoft.com/office/officeart/2005/8/layout/vList2"/>
    <dgm:cxn modelId="{5E6F73D1-9BAC-4CEB-814C-44E4FB6CA06C}" type="presParOf" srcId="{C76B61FE-75B1-462F-BE56-D11A782A73EB}" destId="{4B2B5628-6866-4397-8E4D-2B1ABD7A9B30}" srcOrd="1" destOrd="0" presId="urn:microsoft.com/office/officeart/2005/8/layout/vList2"/>
    <dgm:cxn modelId="{18CC8607-0CCA-44D0-98CD-DF17FCF3455D}" type="presParOf" srcId="{C76B61FE-75B1-462F-BE56-D11A782A73EB}" destId="{F3A5BA08-0E6B-4F18-976C-2430C19DB2B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2E68D1-E9F2-416A-BE21-4F1AC04B2FE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D52412-5CAD-44C1-A717-4056C77F5821}">
      <dgm:prSet/>
      <dgm:spPr/>
      <dgm:t>
        <a:bodyPr/>
        <a:lstStyle/>
        <a:p>
          <a:r>
            <a:rPr lang="nl-NL" dirty="0"/>
            <a:t>Lijden (fysiek en/of mentaal) is onvermijdelijk en vaak ontwrichtend</a:t>
          </a:r>
        </a:p>
      </dgm:t>
    </dgm:pt>
    <dgm:pt modelId="{0C06D236-3F54-4B31-8AF3-1F62D9C3CD13}" type="parTrans" cxnId="{BE63BB2E-66FA-4477-A899-95DBAA42CF55}">
      <dgm:prSet/>
      <dgm:spPr/>
      <dgm:t>
        <a:bodyPr/>
        <a:lstStyle/>
        <a:p>
          <a:endParaRPr lang="nl-NL"/>
        </a:p>
      </dgm:t>
    </dgm:pt>
    <dgm:pt modelId="{E0BF5450-A68C-4335-93AE-5F4E14429101}" type="sibTrans" cxnId="{BE63BB2E-66FA-4477-A899-95DBAA42CF55}">
      <dgm:prSet/>
      <dgm:spPr/>
      <dgm:t>
        <a:bodyPr/>
        <a:lstStyle/>
        <a:p>
          <a:endParaRPr lang="nl-NL"/>
        </a:p>
      </dgm:t>
    </dgm:pt>
    <dgm:pt modelId="{69EF7C26-5A83-42E5-9C26-96791B1D34CF}">
      <dgm:prSet/>
      <dgm:spPr/>
      <dgm:t>
        <a:bodyPr/>
        <a:lstStyle/>
        <a:p>
          <a:r>
            <a:rPr lang="nl-NL" dirty="0"/>
            <a:t>Kan leiden tot existentiële en/of levensvragen</a:t>
          </a:r>
        </a:p>
      </dgm:t>
    </dgm:pt>
    <dgm:pt modelId="{3E1D0FAA-E033-4C36-800D-1475E4D1ABAB}" type="parTrans" cxnId="{D105B344-3ED0-4D77-A2DE-AE99119F3424}">
      <dgm:prSet/>
      <dgm:spPr/>
    </dgm:pt>
    <dgm:pt modelId="{6F12C744-F205-4A49-A2E4-D2B50DF3FC04}" type="sibTrans" cxnId="{D105B344-3ED0-4D77-A2DE-AE99119F3424}">
      <dgm:prSet/>
      <dgm:spPr/>
    </dgm:pt>
    <dgm:pt modelId="{C76B61FE-75B1-462F-BE56-D11A782A73EB}" type="pres">
      <dgm:prSet presAssocID="{8D2E68D1-E9F2-416A-BE21-4F1AC04B2FE0}" presName="linear" presStyleCnt="0">
        <dgm:presLayoutVars>
          <dgm:animLvl val="lvl"/>
          <dgm:resizeHandles val="exact"/>
        </dgm:presLayoutVars>
      </dgm:prSet>
      <dgm:spPr/>
    </dgm:pt>
    <dgm:pt modelId="{84488783-032C-4CFD-B395-BA446E3CD2E3}" type="pres">
      <dgm:prSet presAssocID="{C8D52412-5CAD-44C1-A717-4056C77F5821}" presName="parentText" presStyleLbl="node1" presStyleIdx="0" presStyleCnt="2" custLinFactNeighborY="51471">
        <dgm:presLayoutVars>
          <dgm:chMax val="0"/>
          <dgm:bulletEnabled val="1"/>
        </dgm:presLayoutVars>
      </dgm:prSet>
      <dgm:spPr/>
    </dgm:pt>
    <dgm:pt modelId="{061EA14E-0584-4ED7-9933-72E911F34D06}" type="pres">
      <dgm:prSet presAssocID="{E0BF5450-A68C-4335-93AE-5F4E14429101}" presName="spacer" presStyleCnt="0"/>
      <dgm:spPr/>
    </dgm:pt>
    <dgm:pt modelId="{BBE02AA5-F2D2-4761-BC4B-75FAB7C2EF0E}" type="pres">
      <dgm:prSet presAssocID="{69EF7C26-5A83-42E5-9C26-96791B1D34C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A61640D-6929-40B7-8FED-4077AE15161D}" type="presOf" srcId="{8D2E68D1-E9F2-416A-BE21-4F1AC04B2FE0}" destId="{C76B61FE-75B1-462F-BE56-D11A782A73EB}" srcOrd="0" destOrd="0" presId="urn:microsoft.com/office/officeart/2005/8/layout/vList2"/>
    <dgm:cxn modelId="{BE63BB2E-66FA-4477-A899-95DBAA42CF55}" srcId="{8D2E68D1-E9F2-416A-BE21-4F1AC04B2FE0}" destId="{C8D52412-5CAD-44C1-A717-4056C77F5821}" srcOrd="0" destOrd="0" parTransId="{0C06D236-3F54-4B31-8AF3-1F62D9C3CD13}" sibTransId="{E0BF5450-A68C-4335-93AE-5F4E14429101}"/>
    <dgm:cxn modelId="{D105B344-3ED0-4D77-A2DE-AE99119F3424}" srcId="{8D2E68D1-E9F2-416A-BE21-4F1AC04B2FE0}" destId="{69EF7C26-5A83-42E5-9C26-96791B1D34CF}" srcOrd="1" destOrd="0" parTransId="{3E1D0FAA-E033-4C36-800D-1475E4D1ABAB}" sibTransId="{6F12C744-F205-4A49-A2E4-D2B50DF3FC04}"/>
    <dgm:cxn modelId="{29D482A1-B193-42F6-B60C-81BE7448255D}" type="presOf" srcId="{69EF7C26-5A83-42E5-9C26-96791B1D34CF}" destId="{BBE02AA5-F2D2-4761-BC4B-75FAB7C2EF0E}" srcOrd="0" destOrd="0" presId="urn:microsoft.com/office/officeart/2005/8/layout/vList2"/>
    <dgm:cxn modelId="{CAD93FA2-11D5-44F1-8F0D-504AD0031260}" type="presOf" srcId="{C8D52412-5CAD-44C1-A717-4056C77F5821}" destId="{84488783-032C-4CFD-B395-BA446E3CD2E3}" srcOrd="0" destOrd="0" presId="urn:microsoft.com/office/officeart/2005/8/layout/vList2"/>
    <dgm:cxn modelId="{FF44E975-8433-415C-BEA3-B268A9524E14}" type="presParOf" srcId="{C76B61FE-75B1-462F-BE56-D11A782A73EB}" destId="{84488783-032C-4CFD-B395-BA446E3CD2E3}" srcOrd="0" destOrd="0" presId="urn:microsoft.com/office/officeart/2005/8/layout/vList2"/>
    <dgm:cxn modelId="{477AD95B-A658-45ED-8286-1FD468FDD77B}" type="presParOf" srcId="{C76B61FE-75B1-462F-BE56-D11A782A73EB}" destId="{061EA14E-0584-4ED7-9933-72E911F34D06}" srcOrd="1" destOrd="0" presId="urn:microsoft.com/office/officeart/2005/8/layout/vList2"/>
    <dgm:cxn modelId="{4B0D6F1C-075F-45FC-AA28-D7A6418B87AE}" type="presParOf" srcId="{C76B61FE-75B1-462F-BE56-D11A782A73EB}" destId="{BBE02AA5-F2D2-4761-BC4B-75FAB7C2EF0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2E68D1-E9F2-416A-BE21-4F1AC04B2FE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099BA9-FB06-4B6F-8D2E-560AE5825A18}">
      <dgm:prSet/>
      <dgm:spPr/>
      <dgm:t>
        <a:bodyPr/>
        <a:lstStyle/>
        <a:p>
          <a:pPr>
            <a:buFont typeface="+mj-lt"/>
            <a:buAutoNum type="alphaLcPeriod"/>
          </a:pPr>
          <a:r>
            <a:rPr lang="nl-NL" i="1" dirty="0"/>
            <a:t>Vasthouden aan een doel of motivatie.</a:t>
          </a:r>
          <a:endParaRPr lang="nl-NL" dirty="0"/>
        </a:p>
      </dgm:t>
    </dgm:pt>
    <dgm:pt modelId="{32035B82-8A90-4B62-831B-6C0B39CB7B96}" type="parTrans" cxnId="{A7B146BD-745E-4BD7-B75A-9C67392684D3}">
      <dgm:prSet/>
      <dgm:spPr/>
      <dgm:t>
        <a:bodyPr/>
        <a:lstStyle/>
        <a:p>
          <a:endParaRPr lang="nl-NL"/>
        </a:p>
      </dgm:t>
    </dgm:pt>
    <dgm:pt modelId="{89C5C9D1-EF69-4117-970C-3D7CD713A0E3}" type="sibTrans" cxnId="{A7B146BD-745E-4BD7-B75A-9C67392684D3}">
      <dgm:prSet/>
      <dgm:spPr/>
      <dgm:t>
        <a:bodyPr/>
        <a:lstStyle/>
        <a:p>
          <a:endParaRPr lang="nl-NL"/>
        </a:p>
      </dgm:t>
    </dgm:pt>
    <dgm:pt modelId="{29E65919-972B-4319-AA8F-6787B6C997EF}">
      <dgm:prSet/>
      <dgm:spPr/>
      <dgm:t>
        <a:bodyPr/>
        <a:lstStyle/>
        <a:p>
          <a:pPr>
            <a:buNone/>
          </a:pPr>
          <a:endParaRPr lang="nl-NL" dirty="0"/>
        </a:p>
      </dgm:t>
    </dgm:pt>
    <dgm:pt modelId="{3146399B-0279-4A2C-84B4-E66D6474B57E}" type="parTrans" cxnId="{691BF903-6947-4E57-953C-CD70B6D58F75}">
      <dgm:prSet/>
      <dgm:spPr/>
      <dgm:t>
        <a:bodyPr/>
        <a:lstStyle/>
        <a:p>
          <a:endParaRPr lang="nl-NL"/>
        </a:p>
      </dgm:t>
    </dgm:pt>
    <dgm:pt modelId="{E7853DB7-ADEB-481B-9FA3-D049A110163F}" type="sibTrans" cxnId="{691BF903-6947-4E57-953C-CD70B6D58F75}">
      <dgm:prSet/>
      <dgm:spPr/>
      <dgm:t>
        <a:bodyPr/>
        <a:lstStyle/>
        <a:p>
          <a:endParaRPr lang="nl-NL"/>
        </a:p>
      </dgm:t>
    </dgm:pt>
    <dgm:pt modelId="{6DEC2EB1-5058-4CD8-BF2E-6A4CD5A5E393}">
      <dgm:prSet/>
      <dgm:spPr/>
      <dgm:t>
        <a:bodyPr/>
        <a:lstStyle/>
        <a:p>
          <a:pPr>
            <a:buFont typeface="+mj-lt"/>
            <a:buAutoNum type="alphaLcPeriod"/>
          </a:pPr>
          <a:r>
            <a:rPr lang="nl-NL" i="1"/>
            <a:t>Het kleine en alledaagse</a:t>
          </a:r>
          <a:endParaRPr lang="nl-NL"/>
        </a:p>
      </dgm:t>
    </dgm:pt>
    <dgm:pt modelId="{8B4C71F7-4A0E-41DD-8C18-1ED35DC2A3D8}" type="parTrans" cxnId="{D909A0AA-4B7B-43C8-9B9D-CA6EA289ABBC}">
      <dgm:prSet/>
      <dgm:spPr/>
      <dgm:t>
        <a:bodyPr/>
        <a:lstStyle/>
        <a:p>
          <a:endParaRPr lang="nl-NL"/>
        </a:p>
      </dgm:t>
    </dgm:pt>
    <dgm:pt modelId="{93BC3A24-A03C-4387-B976-A0296F60A19C}" type="sibTrans" cxnId="{D909A0AA-4B7B-43C8-9B9D-CA6EA289ABBC}">
      <dgm:prSet/>
      <dgm:spPr/>
      <dgm:t>
        <a:bodyPr/>
        <a:lstStyle/>
        <a:p>
          <a:endParaRPr lang="nl-NL"/>
        </a:p>
      </dgm:t>
    </dgm:pt>
    <dgm:pt modelId="{1606397D-AB3A-4C4C-B98A-4B6DF6D2F7DE}">
      <dgm:prSet/>
      <dgm:spPr/>
      <dgm:t>
        <a:bodyPr/>
        <a:lstStyle/>
        <a:p>
          <a:pPr>
            <a:buNone/>
          </a:pPr>
          <a:endParaRPr lang="nl-NL" dirty="0"/>
        </a:p>
      </dgm:t>
    </dgm:pt>
    <dgm:pt modelId="{F20F65BF-C175-4ACA-8F2D-F1F85EEA1AA6}" type="parTrans" cxnId="{22B82873-18DE-4A44-85D8-26E8B355EA23}">
      <dgm:prSet/>
      <dgm:spPr/>
      <dgm:t>
        <a:bodyPr/>
        <a:lstStyle/>
        <a:p>
          <a:endParaRPr lang="nl-NL"/>
        </a:p>
      </dgm:t>
    </dgm:pt>
    <dgm:pt modelId="{CE65CE95-F264-4648-ABAC-2B55A2441700}" type="sibTrans" cxnId="{22B82873-18DE-4A44-85D8-26E8B355EA23}">
      <dgm:prSet/>
      <dgm:spPr/>
      <dgm:t>
        <a:bodyPr/>
        <a:lstStyle/>
        <a:p>
          <a:endParaRPr lang="nl-NL"/>
        </a:p>
      </dgm:t>
    </dgm:pt>
    <dgm:pt modelId="{D3D33C00-EE85-45E4-B53E-0C0730D6985E}">
      <dgm:prSet/>
      <dgm:spPr/>
      <dgm:t>
        <a:bodyPr/>
        <a:lstStyle/>
        <a:p>
          <a:pPr>
            <a:buFont typeface="+mj-lt"/>
            <a:buAutoNum type="alphaLcPeriod"/>
          </a:pPr>
          <a:r>
            <a:rPr lang="nl-NL" i="1"/>
            <a:t>Identiteit als krachtbron</a:t>
          </a:r>
          <a:endParaRPr lang="nl-NL"/>
        </a:p>
      </dgm:t>
    </dgm:pt>
    <dgm:pt modelId="{CA660F4E-12C5-4514-B159-489A313D65BC}" type="parTrans" cxnId="{84F56104-0B91-4365-A12E-495DE7296A64}">
      <dgm:prSet/>
      <dgm:spPr/>
      <dgm:t>
        <a:bodyPr/>
        <a:lstStyle/>
        <a:p>
          <a:endParaRPr lang="nl-NL"/>
        </a:p>
      </dgm:t>
    </dgm:pt>
    <dgm:pt modelId="{9047F777-6EAB-4E4F-A6B0-7C739F506443}" type="sibTrans" cxnId="{84F56104-0B91-4365-A12E-495DE7296A64}">
      <dgm:prSet/>
      <dgm:spPr/>
      <dgm:t>
        <a:bodyPr/>
        <a:lstStyle/>
        <a:p>
          <a:endParaRPr lang="nl-NL"/>
        </a:p>
      </dgm:t>
    </dgm:pt>
    <dgm:pt modelId="{73A42FCF-B585-4E66-BDE1-B2A7C0312567}">
      <dgm:prSet/>
      <dgm:spPr/>
      <dgm:t>
        <a:bodyPr/>
        <a:lstStyle/>
        <a:p>
          <a:pPr>
            <a:buNone/>
          </a:pPr>
          <a:endParaRPr lang="nl-NL" dirty="0"/>
        </a:p>
      </dgm:t>
    </dgm:pt>
    <dgm:pt modelId="{0DEE6B15-A2A2-4783-89D1-43EB0C2D0400}" type="parTrans" cxnId="{3BC130C0-DF79-472B-B15B-1D68A7163708}">
      <dgm:prSet/>
      <dgm:spPr/>
      <dgm:t>
        <a:bodyPr/>
        <a:lstStyle/>
        <a:p>
          <a:endParaRPr lang="nl-NL"/>
        </a:p>
      </dgm:t>
    </dgm:pt>
    <dgm:pt modelId="{B81EE216-DB19-41B9-A4EC-3CE54AF30087}" type="sibTrans" cxnId="{3BC130C0-DF79-472B-B15B-1D68A7163708}">
      <dgm:prSet/>
      <dgm:spPr/>
      <dgm:t>
        <a:bodyPr/>
        <a:lstStyle/>
        <a:p>
          <a:endParaRPr lang="nl-NL"/>
        </a:p>
      </dgm:t>
    </dgm:pt>
    <dgm:pt modelId="{5DAD790C-E338-4FCC-88C1-6FC42967690F}">
      <dgm:prSet/>
      <dgm:spPr/>
      <dgm:t>
        <a:bodyPr/>
        <a:lstStyle/>
        <a:p>
          <a:pPr>
            <a:buFont typeface="+mj-lt"/>
            <a:buAutoNum type="alphaLcPeriod"/>
          </a:pPr>
          <a:r>
            <a:rPr lang="nl-NL" i="1"/>
            <a:t>Betekenis in het aangezicht van de dood</a:t>
          </a:r>
          <a:endParaRPr lang="nl-NL"/>
        </a:p>
      </dgm:t>
    </dgm:pt>
    <dgm:pt modelId="{3C4E3FD0-C69D-43AC-8E82-8E40398525BC}" type="parTrans" cxnId="{86DF9301-C3C4-4EA2-93BD-DAD1E7CA4C6D}">
      <dgm:prSet/>
      <dgm:spPr/>
      <dgm:t>
        <a:bodyPr/>
        <a:lstStyle/>
        <a:p>
          <a:endParaRPr lang="nl-NL"/>
        </a:p>
      </dgm:t>
    </dgm:pt>
    <dgm:pt modelId="{2E0ECD42-C364-4B69-B75E-E565AD45C17F}" type="sibTrans" cxnId="{86DF9301-C3C4-4EA2-93BD-DAD1E7CA4C6D}">
      <dgm:prSet/>
      <dgm:spPr/>
      <dgm:t>
        <a:bodyPr/>
        <a:lstStyle/>
        <a:p>
          <a:endParaRPr lang="nl-NL"/>
        </a:p>
      </dgm:t>
    </dgm:pt>
    <dgm:pt modelId="{877021ED-BF93-4FF3-B2B9-DC2D141B50AD}">
      <dgm:prSet/>
      <dgm:spPr/>
      <dgm:t>
        <a:bodyPr/>
        <a:lstStyle/>
        <a:p>
          <a:pPr>
            <a:buNone/>
          </a:pPr>
          <a:endParaRPr lang="nl-NL" dirty="0"/>
        </a:p>
      </dgm:t>
    </dgm:pt>
    <dgm:pt modelId="{CF44F676-FD0B-4B42-B542-05CE454C4040}" type="parTrans" cxnId="{BAADF691-B269-4B0C-A127-3A13A19A810E}">
      <dgm:prSet/>
      <dgm:spPr/>
      <dgm:t>
        <a:bodyPr/>
        <a:lstStyle/>
        <a:p>
          <a:endParaRPr lang="nl-NL"/>
        </a:p>
      </dgm:t>
    </dgm:pt>
    <dgm:pt modelId="{DF9C4013-B288-4DD8-A546-D04B58A60B86}" type="sibTrans" cxnId="{BAADF691-B269-4B0C-A127-3A13A19A810E}">
      <dgm:prSet/>
      <dgm:spPr/>
      <dgm:t>
        <a:bodyPr/>
        <a:lstStyle/>
        <a:p>
          <a:endParaRPr lang="nl-NL"/>
        </a:p>
      </dgm:t>
    </dgm:pt>
    <dgm:pt modelId="{10BD6D9A-DAC1-466E-B40B-C9CCF7473F46}">
      <dgm:prSet/>
      <dgm:spPr/>
      <dgm:t>
        <a:bodyPr/>
        <a:lstStyle/>
        <a:p>
          <a:pPr>
            <a:buFont typeface="+mj-lt"/>
            <a:buAutoNum type="alphaLcPeriod"/>
          </a:pPr>
          <a:r>
            <a:rPr lang="nl-NL" i="1"/>
            <a:t>Verbinding en dienstbaarheid</a:t>
          </a:r>
          <a:endParaRPr lang="nl-NL"/>
        </a:p>
      </dgm:t>
    </dgm:pt>
    <dgm:pt modelId="{7600B0CC-353F-4F7A-ADE6-0A49132AA61E}" type="parTrans" cxnId="{31AC8B3B-A214-4EAD-B82E-D132DCA6F384}">
      <dgm:prSet/>
      <dgm:spPr/>
      <dgm:t>
        <a:bodyPr/>
        <a:lstStyle/>
        <a:p>
          <a:endParaRPr lang="nl-NL"/>
        </a:p>
      </dgm:t>
    </dgm:pt>
    <dgm:pt modelId="{F2B50275-F2EE-4A87-9993-F91557D6E9F7}" type="sibTrans" cxnId="{31AC8B3B-A214-4EAD-B82E-D132DCA6F384}">
      <dgm:prSet/>
      <dgm:spPr/>
      <dgm:t>
        <a:bodyPr/>
        <a:lstStyle/>
        <a:p>
          <a:endParaRPr lang="nl-NL"/>
        </a:p>
      </dgm:t>
    </dgm:pt>
    <dgm:pt modelId="{25A01D75-486C-4606-AD2D-08323CA36CDB}">
      <dgm:prSet/>
      <dgm:spPr/>
      <dgm:t>
        <a:bodyPr/>
        <a:lstStyle/>
        <a:p>
          <a:pPr>
            <a:buNone/>
          </a:pPr>
          <a:endParaRPr lang="nl-NL" dirty="0"/>
        </a:p>
      </dgm:t>
    </dgm:pt>
    <dgm:pt modelId="{2519C19C-2288-4ED7-BEA4-B97CF1DD1085}" type="parTrans" cxnId="{7431D5ED-A2E2-4D37-AAB0-678736AE30ED}">
      <dgm:prSet/>
      <dgm:spPr/>
      <dgm:t>
        <a:bodyPr/>
        <a:lstStyle/>
        <a:p>
          <a:endParaRPr lang="nl-NL"/>
        </a:p>
      </dgm:t>
    </dgm:pt>
    <dgm:pt modelId="{8A455D87-40B5-4C15-91B3-53A03DCB2C2F}" type="sibTrans" cxnId="{7431D5ED-A2E2-4D37-AAB0-678736AE30ED}">
      <dgm:prSet/>
      <dgm:spPr/>
      <dgm:t>
        <a:bodyPr/>
        <a:lstStyle/>
        <a:p>
          <a:endParaRPr lang="nl-NL"/>
        </a:p>
      </dgm:t>
    </dgm:pt>
    <dgm:pt modelId="{007795EE-AE6A-4609-904E-B4A3323A4C56}">
      <dgm:prSet/>
      <dgm:spPr/>
      <dgm:t>
        <a:bodyPr/>
        <a:lstStyle/>
        <a:p>
          <a:pPr>
            <a:buFont typeface="+mj-lt"/>
            <a:buAutoNum type="alphaLcPeriod"/>
          </a:pPr>
          <a:r>
            <a:rPr lang="nl-NL" i="1"/>
            <a:t>Groeien door gedeelde ervaringen.</a:t>
          </a:r>
          <a:endParaRPr lang="nl-NL"/>
        </a:p>
      </dgm:t>
    </dgm:pt>
    <dgm:pt modelId="{B3A14FC9-BDA6-44C7-A857-266C00CD64AF}" type="parTrans" cxnId="{30987EF5-D16E-45FD-8C43-1EC0837F33B8}">
      <dgm:prSet/>
      <dgm:spPr/>
      <dgm:t>
        <a:bodyPr/>
        <a:lstStyle/>
        <a:p>
          <a:endParaRPr lang="nl-NL"/>
        </a:p>
      </dgm:t>
    </dgm:pt>
    <dgm:pt modelId="{2C3E01F4-B475-431E-AD3D-E058F127BF65}" type="sibTrans" cxnId="{30987EF5-D16E-45FD-8C43-1EC0837F33B8}">
      <dgm:prSet/>
      <dgm:spPr/>
      <dgm:t>
        <a:bodyPr/>
        <a:lstStyle/>
        <a:p>
          <a:endParaRPr lang="nl-NL"/>
        </a:p>
      </dgm:t>
    </dgm:pt>
    <dgm:pt modelId="{A789F796-D560-4224-B599-A965CD7A8580}">
      <dgm:prSet/>
      <dgm:spPr/>
      <dgm:t>
        <a:bodyPr/>
        <a:lstStyle/>
        <a:p>
          <a:pPr>
            <a:buNone/>
          </a:pPr>
          <a:endParaRPr lang="nl-NL" dirty="0"/>
        </a:p>
      </dgm:t>
    </dgm:pt>
    <dgm:pt modelId="{AC027C40-D17B-41DD-8418-6CA6E030EAAE}" type="parTrans" cxnId="{28F2D3F2-1AC0-4D29-BAD9-83F11F487167}">
      <dgm:prSet/>
      <dgm:spPr/>
      <dgm:t>
        <a:bodyPr/>
        <a:lstStyle/>
        <a:p>
          <a:endParaRPr lang="nl-NL"/>
        </a:p>
      </dgm:t>
    </dgm:pt>
    <dgm:pt modelId="{9F593100-C6E7-409C-97FD-C562D5C999D0}" type="sibTrans" cxnId="{28F2D3F2-1AC0-4D29-BAD9-83F11F487167}">
      <dgm:prSet/>
      <dgm:spPr/>
      <dgm:t>
        <a:bodyPr/>
        <a:lstStyle/>
        <a:p>
          <a:endParaRPr lang="nl-NL"/>
        </a:p>
      </dgm:t>
    </dgm:pt>
    <dgm:pt modelId="{C76B61FE-75B1-462F-BE56-D11A782A73EB}" type="pres">
      <dgm:prSet presAssocID="{8D2E68D1-E9F2-416A-BE21-4F1AC04B2FE0}" presName="linear" presStyleCnt="0">
        <dgm:presLayoutVars>
          <dgm:animLvl val="lvl"/>
          <dgm:resizeHandles val="exact"/>
        </dgm:presLayoutVars>
      </dgm:prSet>
      <dgm:spPr/>
    </dgm:pt>
    <dgm:pt modelId="{20F8ACDD-5C2F-4E99-8FEA-27F502CDF403}" type="pres">
      <dgm:prSet presAssocID="{53099BA9-FB06-4B6F-8D2E-560AE5825A1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A8CE283-295B-4B7A-909F-E6941B1CE179}" type="pres">
      <dgm:prSet presAssocID="{53099BA9-FB06-4B6F-8D2E-560AE5825A18}" presName="childText" presStyleLbl="revTx" presStyleIdx="0" presStyleCnt="6">
        <dgm:presLayoutVars>
          <dgm:bulletEnabled val="1"/>
        </dgm:presLayoutVars>
      </dgm:prSet>
      <dgm:spPr/>
    </dgm:pt>
    <dgm:pt modelId="{912C895A-F339-4DA2-BF52-089A5822746E}" type="pres">
      <dgm:prSet presAssocID="{6DEC2EB1-5058-4CD8-BF2E-6A4CD5A5E39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0370D5D-9191-4401-B8BC-15F744951F6A}" type="pres">
      <dgm:prSet presAssocID="{6DEC2EB1-5058-4CD8-BF2E-6A4CD5A5E393}" presName="childText" presStyleLbl="revTx" presStyleIdx="1" presStyleCnt="6">
        <dgm:presLayoutVars>
          <dgm:bulletEnabled val="1"/>
        </dgm:presLayoutVars>
      </dgm:prSet>
      <dgm:spPr/>
    </dgm:pt>
    <dgm:pt modelId="{09ECF155-0C83-4DC7-866C-F6A916A30B91}" type="pres">
      <dgm:prSet presAssocID="{D3D33C00-EE85-45E4-B53E-0C0730D6985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E651391-84C6-485C-BD4D-FF26AF0E81EF}" type="pres">
      <dgm:prSet presAssocID="{D3D33C00-EE85-45E4-B53E-0C0730D6985E}" presName="childText" presStyleLbl="revTx" presStyleIdx="2" presStyleCnt="6">
        <dgm:presLayoutVars>
          <dgm:bulletEnabled val="1"/>
        </dgm:presLayoutVars>
      </dgm:prSet>
      <dgm:spPr/>
    </dgm:pt>
    <dgm:pt modelId="{D3AE2A8D-29C9-48D8-B3B5-48974ED14596}" type="pres">
      <dgm:prSet presAssocID="{5DAD790C-E338-4FCC-88C1-6FC42967690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2636AAC-2A31-44D7-889F-91F261038DB2}" type="pres">
      <dgm:prSet presAssocID="{5DAD790C-E338-4FCC-88C1-6FC42967690F}" presName="childText" presStyleLbl="revTx" presStyleIdx="3" presStyleCnt="6">
        <dgm:presLayoutVars>
          <dgm:bulletEnabled val="1"/>
        </dgm:presLayoutVars>
      </dgm:prSet>
      <dgm:spPr/>
    </dgm:pt>
    <dgm:pt modelId="{31F61208-8332-4EFA-803B-9212B27D16F6}" type="pres">
      <dgm:prSet presAssocID="{10BD6D9A-DAC1-466E-B40B-C9CCF7473F4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AF6EAEB-8F91-4B0D-B6CB-851CB42C060E}" type="pres">
      <dgm:prSet presAssocID="{10BD6D9A-DAC1-466E-B40B-C9CCF7473F46}" presName="childText" presStyleLbl="revTx" presStyleIdx="4" presStyleCnt="6">
        <dgm:presLayoutVars>
          <dgm:bulletEnabled val="1"/>
        </dgm:presLayoutVars>
      </dgm:prSet>
      <dgm:spPr/>
    </dgm:pt>
    <dgm:pt modelId="{2669B9A2-A39F-412A-9001-1126792FA47D}" type="pres">
      <dgm:prSet presAssocID="{007795EE-AE6A-4609-904E-B4A3323A4C5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57B4448-2BB6-4371-890D-347C72B33759}" type="pres">
      <dgm:prSet presAssocID="{007795EE-AE6A-4609-904E-B4A3323A4C56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86DF9301-C3C4-4EA2-93BD-DAD1E7CA4C6D}" srcId="{8D2E68D1-E9F2-416A-BE21-4F1AC04B2FE0}" destId="{5DAD790C-E338-4FCC-88C1-6FC42967690F}" srcOrd="3" destOrd="0" parTransId="{3C4E3FD0-C69D-43AC-8E82-8E40398525BC}" sibTransId="{2E0ECD42-C364-4B69-B75E-E565AD45C17F}"/>
    <dgm:cxn modelId="{691BF903-6947-4E57-953C-CD70B6D58F75}" srcId="{53099BA9-FB06-4B6F-8D2E-560AE5825A18}" destId="{29E65919-972B-4319-AA8F-6787B6C997EF}" srcOrd="0" destOrd="0" parTransId="{3146399B-0279-4A2C-84B4-E66D6474B57E}" sibTransId="{E7853DB7-ADEB-481B-9FA3-D049A110163F}"/>
    <dgm:cxn modelId="{84F56104-0B91-4365-A12E-495DE7296A64}" srcId="{8D2E68D1-E9F2-416A-BE21-4F1AC04B2FE0}" destId="{D3D33C00-EE85-45E4-B53E-0C0730D6985E}" srcOrd="2" destOrd="0" parTransId="{CA660F4E-12C5-4514-B159-489A313D65BC}" sibTransId="{9047F777-6EAB-4E4F-A6B0-7C739F506443}"/>
    <dgm:cxn modelId="{6A61640D-6929-40B7-8FED-4077AE15161D}" type="presOf" srcId="{8D2E68D1-E9F2-416A-BE21-4F1AC04B2FE0}" destId="{C76B61FE-75B1-462F-BE56-D11A782A73EB}" srcOrd="0" destOrd="0" presId="urn:microsoft.com/office/officeart/2005/8/layout/vList2"/>
    <dgm:cxn modelId="{C70B9A0D-B477-49D8-AF19-152DBAAB1FF0}" type="presOf" srcId="{53099BA9-FB06-4B6F-8D2E-560AE5825A18}" destId="{20F8ACDD-5C2F-4E99-8FEA-27F502CDF403}" srcOrd="0" destOrd="0" presId="urn:microsoft.com/office/officeart/2005/8/layout/vList2"/>
    <dgm:cxn modelId="{7B931825-B2D1-4422-B848-680EA6A3357B}" type="presOf" srcId="{877021ED-BF93-4FF3-B2B9-DC2D141B50AD}" destId="{12636AAC-2A31-44D7-889F-91F261038DB2}" srcOrd="0" destOrd="0" presId="urn:microsoft.com/office/officeart/2005/8/layout/vList2"/>
    <dgm:cxn modelId="{1E8B3125-EE7B-4352-A5B6-0E630B0A0FB5}" type="presOf" srcId="{007795EE-AE6A-4609-904E-B4A3323A4C56}" destId="{2669B9A2-A39F-412A-9001-1126792FA47D}" srcOrd="0" destOrd="0" presId="urn:microsoft.com/office/officeart/2005/8/layout/vList2"/>
    <dgm:cxn modelId="{31AC8B3B-A214-4EAD-B82E-D132DCA6F384}" srcId="{8D2E68D1-E9F2-416A-BE21-4F1AC04B2FE0}" destId="{10BD6D9A-DAC1-466E-B40B-C9CCF7473F46}" srcOrd="4" destOrd="0" parTransId="{7600B0CC-353F-4F7A-ADE6-0A49132AA61E}" sibTransId="{F2B50275-F2EE-4A87-9993-F91557D6E9F7}"/>
    <dgm:cxn modelId="{6F17E04D-ABC7-46EE-A5D6-91276B2C918A}" type="presOf" srcId="{5DAD790C-E338-4FCC-88C1-6FC42967690F}" destId="{D3AE2A8D-29C9-48D8-B3B5-48974ED14596}" srcOrd="0" destOrd="0" presId="urn:microsoft.com/office/officeart/2005/8/layout/vList2"/>
    <dgm:cxn modelId="{22B82873-18DE-4A44-85D8-26E8B355EA23}" srcId="{6DEC2EB1-5058-4CD8-BF2E-6A4CD5A5E393}" destId="{1606397D-AB3A-4C4C-B98A-4B6DF6D2F7DE}" srcOrd="0" destOrd="0" parTransId="{F20F65BF-C175-4ACA-8F2D-F1F85EEA1AA6}" sibTransId="{CE65CE95-F264-4648-ABAC-2B55A2441700}"/>
    <dgm:cxn modelId="{55568A91-C45A-4C69-A47F-404016F673BC}" type="presOf" srcId="{D3D33C00-EE85-45E4-B53E-0C0730D6985E}" destId="{09ECF155-0C83-4DC7-866C-F6A916A30B91}" srcOrd="0" destOrd="0" presId="urn:microsoft.com/office/officeart/2005/8/layout/vList2"/>
    <dgm:cxn modelId="{BAADF691-B269-4B0C-A127-3A13A19A810E}" srcId="{5DAD790C-E338-4FCC-88C1-6FC42967690F}" destId="{877021ED-BF93-4FF3-B2B9-DC2D141B50AD}" srcOrd="0" destOrd="0" parTransId="{CF44F676-FD0B-4B42-B542-05CE454C4040}" sibTransId="{DF9C4013-B288-4DD8-A546-D04B58A60B86}"/>
    <dgm:cxn modelId="{737CFB98-8AC4-4CFB-AB49-E0F5BFB0B8F2}" type="presOf" srcId="{29E65919-972B-4319-AA8F-6787B6C997EF}" destId="{AA8CE283-295B-4B7A-909F-E6941B1CE179}" srcOrd="0" destOrd="0" presId="urn:microsoft.com/office/officeart/2005/8/layout/vList2"/>
    <dgm:cxn modelId="{D909A0AA-4B7B-43C8-9B9D-CA6EA289ABBC}" srcId="{8D2E68D1-E9F2-416A-BE21-4F1AC04B2FE0}" destId="{6DEC2EB1-5058-4CD8-BF2E-6A4CD5A5E393}" srcOrd="1" destOrd="0" parTransId="{8B4C71F7-4A0E-41DD-8C18-1ED35DC2A3D8}" sibTransId="{93BC3A24-A03C-4387-B976-A0296F60A19C}"/>
    <dgm:cxn modelId="{A7B146BD-745E-4BD7-B75A-9C67392684D3}" srcId="{8D2E68D1-E9F2-416A-BE21-4F1AC04B2FE0}" destId="{53099BA9-FB06-4B6F-8D2E-560AE5825A18}" srcOrd="0" destOrd="0" parTransId="{32035B82-8A90-4B62-831B-6C0B39CB7B96}" sibTransId="{89C5C9D1-EF69-4117-970C-3D7CD713A0E3}"/>
    <dgm:cxn modelId="{3BC130C0-DF79-472B-B15B-1D68A7163708}" srcId="{D3D33C00-EE85-45E4-B53E-0C0730D6985E}" destId="{73A42FCF-B585-4E66-BDE1-B2A7C0312567}" srcOrd="0" destOrd="0" parTransId="{0DEE6B15-A2A2-4783-89D1-43EB0C2D0400}" sibTransId="{B81EE216-DB19-41B9-A4EC-3CE54AF30087}"/>
    <dgm:cxn modelId="{EED083C1-2B08-4FCB-B775-1FEFCD8F0E58}" type="presOf" srcId="{A789F796-D560-4224-B599-A965CD7A8580}" destId="{957B4448-2BB6-4371-890D-347C72B33759}" srcOrd="0" destOrd="0" presId="urn:microsoft.com/office/officeart/2005/8/layout/vList2"/>
    <dgm:cxn modelId="{EB1BAFC5-F7BB-4653-B88B-F0A74AA52BFA}" type="presOf" srcId="{25A01D75-486C-4606-AD2D-08323CA36CDB}" destId="{CAF6EAEB-8F91-4B0D-B6CB-851CB42C060E}" srcOrd="0" destOrd="0" presId="urn:microsoft.com/office/officeart/2005/8/layout/vList2"/>
    <dgm:cxn modelId="{F48A88CB-B474-4154-95C3-3F3BEB4E1509}" type="presOf" srcId="{6DEC2EB1-5058-4CD8-BF2E-6A4CD5A5E393}" destId="{912C895A-F339-4DA2-BF52-089A5822746E}" srcOrd="0" destOrd="0" presId="urn:microsoft.com/office/officeart/2005/8/layout/vList2"/>
    <dgm:cxn modelId="{9DD08EDE-1AB6-4B5D-9AB9-335261581450}" type="presOf" srcId="{10BD6D9A-DAC1-466E-B40B-C9CCF7473F46}" destId="{31F61208-8332-4EFA-803B-9212B27D16F6}" srcOrd="0" destOrd="0" presId="urn:microsoft.com/office/officeart/2005/8/layout/vList2"/>
    <dgm:cxn modelId="{D6932AEB-F6BB-4FEB-8019-60DD0C7F6F10}" type="presOf" srcId="{1606397D-AB3A-4C4C-B98A-4B6DF6D2F7DE}" destId="{70370D5D-9191-4401-B8BC-15F744951F6A}" srcOrd="0" destOrd="0" presId="urn:microsoft.com/office/officeart/2005/8/layout/vList2"/>
    <dgm:cxn modelId="{E693A1ED-8324-48AC-AEF3-6AF69D36036D}" type="presOf" srcId="{73A42FCF-B585-4E66-BDE1-B2A7C0312567}" destId="{2E651391-84C6-485C-BD4D-FF26AF0E81EF}" srcOrd="0" destOrd="0" presId="urn:microsoft.com/office/officeart/2005/8/layout/vList2"/>
    <dgm:cxn modelId="{7431D5ED-A2E2-4D37-AAB0-678736AE30ED}" srcId="{10BD6D9A-DAC1-466E-B40B-C9CCF7473F46}" destId="{25A01D75-486C-4606-AD2D-08323CA36CDB}" srcOrd="0" destOrd="0" parTransId="{2519C19C-2288-4ED7-BEA4-B97CF1DD1085}" sibTransId="{8A455D87-40B5-4C15-91B3-53A03DCB2C2F}"/>
    <dgm:cxn modelId="{28F2D3F2-1AC0-4D29-BAD9-83F11F487167}" srcId="{007795EE-AE6A-4609-904E-B4A3323A4C56}" destId="{A789F796-D560-4224-B599-A965CD7A8580}" srcOrd="0" destOrd="0" parTransId="{AC027C40-D17B-41DD-8418-6CA6E030EAAE}" sibTransId="{9F593100-C6E7-409C-97FD-C562D5C999D0}"/>
    <dgm:cxn modelId="{30987EF5-D16E-45FD-8C43-1EC0837F33B8}" srcId="{8D2E68D1-E9F2-416A-BE21-4F1AC04B2FE0}" destId="{007795EE-AE6A-4609-904E-B4A3323A4C56}" srcOrd="5" destOrd="0" parTransId="{B3A14FC9-BDA6-44C7-A857-266C00CD64AF}" sibTransId="{2C3E01F4-B475-431E-AD3D-E058F127BF65}"/>
    <dgm:cxn modelId="{CD4A0D9E-6D70-4C4A-B59F-CC720AADD0A2}" type="presParOf" srcId="{C76B61FE-75B1-462F-BE56-D11A782A73EB}" destId="{20F8ACDD-5C2F-4E99-8FEA-27F502CDF403}" srcOrd="0" destOrd="0" presId="urn:microsoft.com/office/officeart/2005/8/layout/vList2"/>
    <dgm:cxn modelId="{44D472E3-5ED9-4900-8E1B-263C8A004D9E}" type="presParOf" srcId="{C76B61FE-75B1-462F-BE56-D11A782A73EB}" destId="{AA8CE283-295B-4B7A-909F-E6941B1CE179}" srcOrd="1" destOrd="0" presId="urn:microsoft.com/office/officeart/2005/8/layout/vList2"/>
    <dgm:cxn modelId="{8C12EFE9-54BA-44F0-9A8B-7BC2D397920A}" type="presParOf" srcId="{C76B61FE-75B1-462F-BE56-D11A782A73EB}" destId="{912C895A-F339-4DA2-BF52-089A5822746E}" srcOrd="2" destOrd="0" presId="urn:microsoft.com/office/officeart/2005/8/layout/vList2"/>
    <dgm:cxn modelId="{DDF910A4-6D45-4B45-938E-E76DCAFF7D71}" type="presParOf" srcId="{C76B61FE-75B1-462F-BE56-D11A782A73EB}" destId="{70370D5D-9191-4401-B8BC-15F744951F6A}" srcOrd="3" destOrd="0" presId="urn:microsoft.com/office/officeart/2005/8/layout/vList2"/>
    <dgm:cxn modelId="{63F661F8-EE78-4DF2-903B-EAE047394040}" type="presParOf" srcId="{C76B61FE-75B1-462F-BE56-D11A782A73EB}" destId="{09ECF155-0C83-4DC7-866C-F6A916A30B91}" srcOrd="4" destOrd="0" presId="urn:microsoft.com/office/officeart/2005/8/layout/vList2"/>
    <dgm:cxn modelId="{B5267F90-5004-40F8-A9E9-0842D1132851}" type="presParOf" srcId="{C76B61FE-75B1-462F-BE56-D11A782A73EB}" destId="{2E651391-84C6-485C-BD4D-FF26AF0E81EF}" srcOrd="5" destOrd="0" presId="urn:microsoft.com/office/officeart/2005/8/layout/vList2"/>
    <dgm:cxn modelId="{80C77569-E1F1-4865-A801-14A462C4FBE1}" type="presParOf" srcId="{C76B61FE-75B1-462F-BE56-D11A782A73EB}" destId="{D3AE2A8D-29C9-48D8-B3B5-48974ED14596}" srcOrd="6" destOrd="0" presId="urn:microsoft.com/office/officeart/2005/8/layout/vList2"/>
    <dgm:cxn modelId="{5152F765-75D8-46D0-9D37-FEAC60A7B9F2}" type="presParOf" srcId="{C76B61FE-75B1-462F-BE56-D11A782A73EB}" destId="{12636AAC-2A31-44D7-889F-91F261038DB2}" srcOrd="7" destOrd="0" presId="urn:microsoft.com/office/officeart/2005/8/layout/vList2"/>
    <dgm:cxn modelId="{57DD3EDB-3115-42AB-ABDA-FD572DBDB384}" type="presParOf" srcId="{C76B61FE-75B1-462F-BE56-D11A782A73EB}" destId="{31F61208-8332-4EFA-803B-9212B27D16F6}" srcOrd="8" destOrd="0" presId="urn:microsoft.com/office/officeart/2005/8/layout/vList2"/>
    <dgm:cxn modelId="{24D436D0-6CAA-48A0-A24C-4A37038097EE}" type="presParOf" srcId="{C76B61FE-75B1-462F-BE56-D11A782A73EB}" destId="{CAF6EAEB-8F91-4B0D-B6CB-851CB42C060E}" srcOrd="9" destOrd="0" presId="urn:microsoft.com/office/officeart/2005/8/layout/vList2"/>
    <dgm:cxn modelId="{56D155C0-5B44-42FE-B314-CBFB34EC208D}" type="presParOf" srcId="{C76B61FE-75B1-462F-BE56-D11A782A73EB}" destId="{2669B9A2-A39F-412A-9001-1126792FA47D}" srcOrd="10" destOrd="0" presId="urn:microsoft.com/office/officeart/2005/8/layout/vList2"/>
    <dgm:cxn modelId="{F5CFF5BB-89F2-4216-9FEF-1D44509610A5}" type="presParOf" srcId="{C76B61FE-75B1-462F-BE56-D11A782A73EB}" destId="{957B4448-2BB6-4371-890D-347C72B33759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56B26D-8D1F-4A08-9FC4-043820A7DFF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51C695C-5407-499C-BD43-718AED61222B}">
      <dgm:prSet/>
      <dgm:spPr/>
      <dgm:t>
        <a:bodyPr/>
        <a:lstStyle/>
        <a:p>
          <a:r>
            <a:rPr lang="en-US"/>
            <a:t>De mens is vrij in houding</a:t>
          </a:r>
        </a:p>
      </dgm:t>
    </dgm:pt>
    <dgm:pt modelId="{116DDF7D-669A-4C20-A4D7-F51F45642849}" type="parTrans" cxnId="{B7430591-B181-4152-BD06-B14ED3838BFC}">
      <dgm:prSet/>
      <dgm:spPr/>
      <dgm:t>
        <a:bodyPr/>
        <a:lstStyle/>
        <a:p>
          <a:endParaRPr lang="en-US"/>
        </a:p>
      </dgm:t>
    </dgm:pt>
    <dgm:pt modelId="{941C7187-9C62-4E01-8705-D642AC5A1823}" type="sibTrans" cxnId="{B7430591-B181-4152-BD06-B14ED3838BFC}">
      <dgm:prSet/>
      <dgm:spPr/>
      <dgm:t>
        <a:bodyPr/>
        <a:lstStyle/>
        <a:p>
          <a:endParaRPr lang="en-US"/>
        </a:p>
      </dgm:t>
    </dgm:pt>
    <dgm:pt modelId="{45A96365-E7B9-4F5B-95ED-C31ED2FA072E}">
      <dgm:prSet/>
      <dgm:spPr/>
      <dgm:t>
        <a:bodyPr/>
        <a:lstStyle/>
        <a:p>
          <a:r>
            <a:rPr lang="en-US"/>
            <a:t>Zelfs in moeilijke omstandigheden</a:t>
          </a:r>
        </a:p>
      </dgm:t>
    </dgm:pt>
    <dgm:pt modelId="{8EB51EB9-E253-418B-90BE-B907D390DEFC}" type="parTrans" cxnId="{F6BE08EC-0DB0-4E86-B7B0-3B1FA1D04383}">
      <dgm:prSet/>
      <dgm:spPr/>
      <dgm:t>
        <a:bodyPr/>
        <a:lstStyle/>
        <a:p>
          <a:endParaRPr lang="en-US"/>
        </a:p>
      </dgm:t>
    </dgm:pt>
    <dgm:pt modelId="{26CD6D75-B325-460E-85F3-AA4CEEAF6B88}" type="sibTrans" cxnId="{F6BE08EC-0DB0-4E86-B7B0-3B1FA1D04383}">
      <dgm:prSet/>
      <dgm:spPr/>
      <dgm:t>
        <a:bodyPr/>
        <a:lstStyle/>
        <a:p>
          <a:endParaRPr lang="en-US"/>
        </a:p>
      </dgm:t>
    </dgm:pt>
    <dgm:pt modelId="{47AC06D7-7698-4AE2-9E05-AC692B1F2112}">
      <dgm:prSet/>
      <dgm:spPr/>
      <dgm:t>
        <a:bodyPr/>
        <a:lstStyle/>
        <a:p>
          <a:r>
            <a:rPr lang="en-US"/>
            <a:t>Zingeving geeft kracht om te leven</a:t>
          </a:r>
        </a:p>
      </dgm:t>
    </dgm:pt>
    <dgm:pt modelId="{6E3DBA19-CE55-462B-A30C-0296EBEF2FC8}" type="parTrans" cxnId="{39E9D7A6-D725-4552-BECE-82847570183B}">
      <dgm:prSet/>
      <dgm:spPr/>
      <dgm:t>
        <a:bodyPr/>
        <a:lstStyle/>
        <a:p>
          <a:endParaRPr lang="en-US"/>
        </a:p>
      </dgm:t>
    </dgm:pt>
    <dgm:pt modelId="{29130662-8434-46DE-85AD-37D0125C7F92}" type="sibTrans" cxnId="{39E9D7A6-D725-4552-BECE-82847570183B}">
      <dgm:prSet/>
      <dgm:spPr/>
      <dgm:t>
        <a:bodyPr/>
        <a:lstStyle/>
        <a:p>
          <a:endParaRPr lang="en-US"/>
        </a:p>
      </dgm:t>
    </dgm:pt>
    <dgm:pt modelId="{EC4DDF63-36F2-465E-BD43-62C163A960F0}" type="pres">
      <dgm:prSet presAssocID="{A356B26D-8D1F-4A08-9FC4-043820A7DFFC}" presName="linear" presStyleCnt="0">
        <dgm:presLayoutVars>
          <dgm:animLvl val="lvl"/>
          <dgm:resizeHandles val="exact"/>
        </dgm:presLayoutVars>
      </dgm:prSet>
      <dgm:spPr/>
    </dgm:pt>
    <dgm:pt modelId="{4516788B-30D0-453B-B337-3F850277E9EC}" type="pres">
      <dgm:prSet presAssocID="{F51C695C-5407-499C-BD43-718AED61222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31872A-888C-4A5A-8D3A-9E570490BA39}" type="pres">
      <dgm:prSet presAssocID="{941C7187-9C62-4E01-8705-D642AC5A1823}" presName="spacer" presStyleCnt="0"/>
      <dgm:spPr/>
    </dgm:pt>
    <dgm:pt modelId="{F9CF8B68-CAA2-4274-9C73-9DB92417989F}" type="pres">
      <dgm:prSet presAssocID="{45A96365-E7B9-4F5B-95ED-C31ED2FA07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2162BB-41CB-4252-9C4D-CC08C48BF97C}" type="pres">
      <dgm:prSet presAssocID="{26CD6D75-B325-460E-85F3-AA4CEEAF6B88}" presName="spacer" presStyleCnt="0"/>
      <dgm:spPr/>
    </dgm:pt>
    <dgm:pt modelId="{AE8AB46E-71A2-4B8A-8759-FB6BE9A80585}" type="pres">
      <dgm:prSet presAssocID="{47AC06D7-7698-4AE2-9E05-AC692B1F211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4DE9009-FA29-44C7-8F29-75350A92648F}" type="presOf" srcId="{F51C695C-5407-499C-BD43-718AED61222B}" destId="{4516788B-30D0-453B-B337-3F850277E9EC}" srcOrd="0" destOrd="0" presId="urn:microsoft.com/office/officeart/2005/8/layout/vList2"/>
    <dgm:cxn modelId="{15064D62-0CC3-4A5E-96EE-F297647BFA58}" type="presOf" srcId="{A356B26D-8D1F-4A08-9FC4-043820A7DFFC}" destId="{EC4DDF63-36F2-465E-BD43-62C163A960F0}" srcOrd="0" destOrd="0" presId="urn:microsoft.com/office/officeart/2005/8/layout/vList2"/>
    <dgm:cxn modelId="{B7430591-B181-4152-BD06-B14ED3838BFC}" srcId="{A356B26D-8D1F-4A08-9FC4-043820A7DFFC}" destId="{F51C695C-5407-499C-BD43-718AED61222B}" srcOrd="0" destOrd="0" parTransId="{116DDF7D-669A-4C20-A4D7-F51F45642849}" sibTransId="{941C7187-9C62-4E01-8705-D642AC5A1823}"/>
    <dgm:cxn modelId="{39E9D7A6-D725-4552-BECE-82847570183B}" srcId="{A356B26D-8D1F-4A08-9FC4-043820A7DFFC}" destId="{47AC06D7-7698-4AE2-9E05-AC692B1F2112}" srcOrd="2" destOrd="0" parTransId="{6E3DBA19-CE55-462B-A30C-0296EBEF2FC8}" sibTransId="{29130662-8434-46DE-85AD-37D0125C7F92}"/>
    <dgm:cxn modelId="{8EBDA0B6-0327-459E-806B-9CA23ADB1FCF}" type="presOf" srcId="{47AC06D7-7698-4AE2-9E05-AC692B1F2112}" destId="{AE8AB46E-71A2-4B8A-8759-FB6BE9A80585}" srcOrd="0" destOrd="0" presId="urn:microsoft.com/office/officeart/2005/8/layout/vList2"/>
    <dgm:cxn modelId="{CCDF59C3-05D3-44D0-9CD1-DE699AC82651}" type="presOf" srcId="{45A96365-E7B9-4F5B-95ED-C31ED2FA072E}" destId="{F9CF8B68-CAA2-4274-9C73-9DB92417989F}" srcOrd="0" destOrd="0" presId="urn:microsoft.com/office/officeart/2005/8/layout/vList2"/>
    <dgm:cxn modelId="{F6BE08EC-0DB0-4E86-B7B0-3B1FA1D04383}" srcId="{A356B26D-8D1F-4A08-9FC4-043820A7DFFC}" destId="{45A96365-E7B9-4F5B-95ED-C31ED2FA072E}" srcOrd="1" destOrd="0" parTransId="{8EB51EB9-E253-418B-90BE-B907D390DEFC}" sibTransId="{26CD6D75-B325-460E-85F3-AA4CEEAF6B88}"/>
    <dgm:cxn modelId="{9F950906-FA39-4769-94D4-D982072969EF}" type="presParOf" srcId="{EC4DDF63-36F2-465E-BD43-62C163A960F0}" destId="{4516788B-30D0-453B-B337-3F850277E9EC}" srcOrd="0" destOrd="0" presId="urn:microsoft.com/office/officeart/2005/8/layout/vList2"/>
    <dgm:cxn modelId="{4272B6F3-BA99-40AF-B765-C6679DF28403}" type="presParOf" srcId="{EC4DDF63-36F2-465E-BD43-62C163A960F0}" destId="{DF31872A-888C-4A5A-8D3A-9E570490BA39}" srcOrd="1" destOrd="0" presId="urn:microsoft.com/office/officeart/2005/8/layout/vList2"/>
    <dgm:cxn modelId="{B6AE6B54-F740-4CB9-A6E8-02107687D5D9}" type="presParOf" srcId="{EC4DDF63-36F2-465E-BD43-62C163A960F0}" destId="{F9CF8B68-CAA2-4274-9C73-9DB92417989F}" srcOrd="2" destOrd="0" presId="urn:microsoft.com/office/officeart/2005/8/layout/vList2"/>
    <dgm:cxn modelId="{81E703C3-82D4-4F61-A3EF-FF3817986572}" type="presParOf" srcId="{EC4DDF63-36F2-465E-BD43-62C163A960F0}" destId="{F02162BB-41CB-4252-9C4D-CC08C48BF97C}" srcOrd="3" destOrd="0" presId="urn:microsoft.com/office/officeart/2005/8/layout/vList2"/>
    <dgm:cxn modelId="{425D7CE0-0274-421A-8766-C5964953F30C}" type="presParOf" srcId="{EC4DDF63-36F2-465E-BD43-62C163A960F0}" destId="{AE8AB46E-71A2-4B8A-8759-FB6BE9A8058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85ECD0-6D94-4120-97A5-C169997B0A9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C3AE26-3AF6-4714-8DE8-146C6D846691}">
      <dgm:prSet/>
      <dgm:spPr/>
      <dgm:t>
        <a:bodyPr/>
        <a:lstStyle/>
        <a:p>
          <a:r>
            <a:rPr lang="en-US" dirty="0" err="1"/>
            <a:t>Mens</a:t>
          </a:r>
          <a:r>
            <a:rPr lang="en-US" dirty="0"/>
            <a:t> is </a:t>
          </a:r>
          <a:r>
            <a:rPr lang="en-US" dirty="0" err="1"/>
            <a:t>een</a:t>
          </a:r>
          <a:r>
            <a:rPr lang="en-US" dirty="0"/>
            <a:t> </a:t>
          </a:r>
          <a:r>
            <a:rPr lang="en-US" dirty="0" err="1"/>
            <a:t>relationeel</a:t>
          </a:r>
          <a:r>
            <a:rPr lang="en-US" dirty="0"/>
            <a:t> </a:t>
          </a:r>
          <a:r>
            <a:rPr lang="en-US" dirty="0" err="1"/>
            <a:t>wezen</a:t>
          </a:r>
          <a:r>
            <a:rPr lang="en-US" dirty="0"/>
            <a:t>. </a:t>
          </a:r>
          <a:r>
            <a:rPr lang="en-US" dirty="0" err="1"/>
            <a:t>Investeren</a:t>
          </a:r>
          <a:r>
            <a:rPr lang="en-US" dirty="0"/>
            <a:t> in </a:t>
          </a:r>
          <a:r>
            <a:rPr lang="en-US" dirty="0" err="1"/>
            <a:t>relaties</a:t>
          </a:r>
          <a:endParaRPr lang="en-US" dirty="0"/>
        </a:p>
      </dgm:t>
    </dgm:pt>
    <dgm:pt modelId="{C41FDB38-6FCD-4974-92B4-F9DC2D0847C6}" type="parTrans" cxnId="{3739C7FF-8184-40BA-9DB0-6F3285901BF6}">
      <dgm:prSet/>
      <dgm:spPr/>
      <dgm:t>
        <a:bodyPr/>
        <a:lstStyle/>
        <a:p>
          <a:endParaRPr lang="en-US"/>
        </a:p>
      </dgm:t>
    </dgm:pt>
    <dgm:pt modelId="{7CBA3D8B-2291-4099-B2B8-E815A61B7DD4}" type="sibTrans" cxnId="{3739C7FF-8184-40BA-9DB0-6F3285901BF6}">
      <dgm:prSet/>
      <dgm:spPr/>
      <dgm:t>
        <a:bodyPr/>
        <a:lstStyle/>
        <a:p>
          <a:endParaRPr lang="en-US"/>
        </a:p>
      </dgm:t>
    </dgm:pt>
    <dgm:pt modelId="{FF26C4E2-94E6-417A-9A00-717CDBC56C49}">
      <dgm:prSet/>
      <dgm:spPr/>
      <dgm:t>
        <a:bodyPr/>
        <a:lstStyle/>
        <a:p>
          <a:r>
            <a:rPr lang="en-US" dirty="0" err="1"/>
            <a:t>Religie</a:t>
          </a:r>
          <a:r>
            <a:rPr lang="en-US" dirty="0"/>
            <a:t> /</a:t>
          </a:r>
          <a:r>
            <a:rPr lang="en-US" dirty="0" err="1"/>
            <a:t>godsdienst</a:t>
          </a:r>
          <a:r>
            <a:rPr lang="en-US" dirty="0"/>
            <a:t> </a:t>
          </a:r>
          <a:r>
            <a:rPr lang="en-US" dirty="0" err="1"/>
            <a:t>moet</a:t>
          </a:r>
          <a:r>
            <a:rPr lang="en-US" dirty="0"/>
            <a:t> </a:t>
          </a:r>
          <a:r>
            <a:rPr lang="en-US" dirty="0" err="1"/>
            <a:t>niet</a:t>
          </a:r>
          <a:r>
            <a:rPr lang="en-US" dirty="0"/>
            <a:t> star </a:t>
          </a:r>
          <a:r>
            <a:rPr lang="en-US" dirty="0" err="1"/>
            <a:t>zijn</a:t>
          </a:r>
          <a:r>
            <a:rPr lang="en-US" dirty="0"/>
            <a:t>, maar </a:t>
          </a:r>
          <a:r>
            <a:rPr lang="en-US" dirty="0" err="1"/>
            <a:t>ruimte</a:t>
          </a:r>
          <a:r>
            <a:rPr lang="en-US" dirty="0"/>
            <a:t> </a:t>
          </a:r>
          <a:r>
            <a:rPr lang="en-US" dirty="0" err="1"/>
            <a:t>bieden</a:t>
          </a:r>
          <a:r>
            <a:rPr lang="en-US" dirty="0"/>
            <a:t> </a:t>
          </a:r>
          <a:r>
            <a:rPr lang="en-US" dirty="0" err="1"/>
            <a:t>voor</a:t>
          </a:r>
          <a:r>
            <a:rPr lang="en-US" dirty="0"/>
            <a:t> interpretative, </a:t>
          </a:r>
          <a:r>
            <a:rPr lang="en-US" dirty="0" err="1"/>
            <a:t>twijfel</a:t>
          </a:r>
          <a:r>
            <a:rPr lang="en-US" dirty="0"/>
            <a:t> en </a:t>
          </a:r>
          <a:r>
            <a:rPr lang="en-US" dirty="0" err="1"/>
            <a:t>persoonlijke</a:t>
          </a:r>
          <a:r>
            <a:rPr lang="en-US" dirty="0"/>
            <a:t> </a:t>
          </a:r>
          <a:r>
            <a:rPr lang="en-US" dirty="0" err="1"/>
            <a:t>betekenisgeving</a:t>
          </a:r>
          <a:endParaRPr lang="en-US" dirty="0"/>
        </a:p>
      </dgm:t>
    </dgm:pt>
    <dgm:pt modelId="{862EF81D-AD60-4E2D-A9FB-556814A5884E}" type="parTrans" cxnId="{A5BECD66-7C6C-46D2-AA6F-B5ABC6B78AEB}">
      <dgm:prSet/>
      <dgm:spPr/>
      <dgm:t>
        <a:bodyPr/>
        <a:lstStyle/>
        <a:p>
          <a:endParaRPr lang="en-US"/>
        </a:p>
      </dgm:t>
    </dgm:pt>
    <dgm:pt modelId="{4519FFAB-3515-4317-9496-CCD55738E00D}" type="sibTrans" cxnId="{A5BECD66-7C6C-46D2-AA6F-B5ABC6B78AEB}">
      <dgm:prSet/>
      <dgm:spPr/>
      <dgm:t>
        <a:bodyPr/>
        <a:lstStyle/>
        <a:p>
          <a:endParaRPr lang="en-US"/>
        </a:p>
      </dgm:t>
    </dgm:pt>
    <dgm:pt modelId="{55E41989-44AE-46A9-8D8E-CCB5F867A81B}">
      <dgm:prSet/>
      <dgm:spPr/>
      <dgm:t>
        <a:bodyPr/>
        <a:lstStyle/>
        <a:p>
          <a:r>
            <a:rPr lang="en-US" dirty="0" err="1"/>
            <a:t>Zingeving</a:t>
          </a:r>
          <a:r>
            <a:rPr lang="en-US" dirty="0"/>
            <a:t> </a:t>
          </a:r>
          <a:r>
            <a:rPr lang="en-US" dirty="0" err="1"/>
            <a:t>ontstaat</a:t>
          </a:r>
          <a:r>
            <a:rPr lang="en-US" dirty="0"/>
            <a:t> in </a:t>
          </a:r>
          <a:r>
            <a:rPr lang="en-US" dirty="0" err="1"/>
            <a:t>interactie</a:t>
          </a:r>
          <a:r>
            <a:rPr lang="en-US" dirty="0"/>
            <a:t>. Is </a:t>
          </a:r>
          <a:r>
            <a:rPr lang="en-US" dirty="0" err="1"/>
            <a:t>een</a:t>
          </a:r>
          <a:r>
            <a:rPr lang="en-US" dirty="0"/>
            <a:t> </a:t>
          </a:r>
          <a:r>
            <a:rPr lang="en-US" dirty="0" err="1"/>
            <a:t>voortdurend</a:t>
          </a:r>
          <a:r>
            <a:rPr lang="en-US" dirty="0"/>
            <a:t> process. Nooit </a:t>
          </a:r>
          <a:r>
            <a:rPr lang="en-US" dirty="0" err="1"/>
            <a:t>af</a:t>
          </a:r>
          <a:r>
            <a:rPr lang="en-US" dirty="0"/>
            <a:t>!</a:t>
          </a:r>
        </a:p>
      </dgm:t>
    </dgm:pt>
    <dgm:pt modelId="{31C3B43C-AC63-4704-9402-99D018CD3134}" type="parTrans" cxnId="{5E2F46F8-5A88-46D6-B784-DA632179890A}">
      <dgm:prSet/>
      <dgm:spPr/>
      <dgm:t>
        <a:bodyPr/>
        <a:lstStyle/>
        <a:p>
          <a:endParaRPr lang="en-US"/>
        </a:p>
      </dgm:t>
    </dgm:pt>
    <dgm:pt modelId="{CFF79405-3FF5-4A1E-9F13-710988E100E2}" type="sibTrans" cxnId="{5E2F46F8-5A88-46D6-B784-DA632179890A}">
      <dgm:prSet/>
      <dgm:spPr/>
      <dgm:t>
        <a:bodyPr/>
        <a:lstStyle/>
        <a:p>
          <a:endParaRPr lang="en-US"/>
        </a:p>
      </dgm:t>
    </dgm:pt>
    <dgm:pt modelId="{0A2BD625-B75D-4B05-8C0D-8B97EDCCED47}">
      <dgm:prSet/>
      <dgm:spPr/>
      <dgm:t>
        <a:bodyPr/>
        <a:lstStyle/>
        <a:p>
          <a:r>
            <a:rPr lang="nl-NL" dirty="0"/>
            <a:t>Betekenis zoeken in het alledaagse</a:t>
          </a:r>
        </a:p>
      </dgm:t>
    </dgm:pt>
    <dgm:pt modelId="{7EDBDD8E-8B41-45DD-9C81-1B1232BB3E4E}" type="parTrans" cxnId="{E51FFA82-1E6A-419C-B39D-F7BB4A977A7B}">
      <dgm:prSet/>
      <dgm:spPr/>
    </dgm:pt>
    <dgm:pt modelId="{8B6D20E7-5D94-491A-A3F3-717F45A9CBE6}" type="sibTrans" cxnId="{E51FFA82-1E6A-419C-B39D-F7BB4A977A7B}">
      <dgm:prSet/>
      <dgm:spPr/>
    </dgm:pt>
    <dgm:pt modelId="{E25FC7C6-304E-4B7D-90E6-4056320DAB82}" type="pres">
      <dgm:prSet presAssocID="{3E85ECD0-6D94-4120-97A5-C169997B0A9C}" presName="linear" presStyleCnt="0">
        <dgm:presLayoutVars>
          <dgm:animLvl val="lvl"/>
          <dgm:resizeHandles val="exact"/>
        </dgm:presLayoutVars>
      </dgm:prSet>
      <dgm:spPr/>
    </dgm:pt>
    <dgm:pt modelId="{E54A92E7-A2D6-49DA-B978-FA2BFB0B7662}" type="pres">
      <dgm:prSet presAssocID="{2BC3AE26-3AF6-4714-8DE8-146C6D84669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D713800-BD88-47DF-AD6D-5610F0DE228E}" type="pres">
      <dgm:prSet presAssocID="{7CBA3D8B-2291-4099-B2B8-E815A61B7DD4}" presName="spacer" presStyleCnt="0"/>
      <dgm:spPr/>
    </dgm:pt>
    <dgm:pt modelId="{8D88EB86-500E-4D04-B37B-F1E2D91DF310}" type="pres">
      <dgm:prSet presAssocID="{55E41989-44AE-46A9-8D8E-CCB5F867A81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52775D1-7AF9-4CC8-8DC3-F64D5D0115CB}" type="pres">
      <dgm:prSet presAssocID="{CFF79405-3FF5-4A1E-9F13-710988E100E2}" presName="spacer" presStyleCnt="0"/>
      <dgm:spPr/>
    </dgm:pt>
    <dgm:pt modelId="{FB505CD7-4F9E-4EA2-BC5D-80D15C54B37C}" type="pres">
      <dgm:prSet presAssocID="{FF26C4E2-94E6-417A-9A00-717CDBC56C4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FB08A5F-F6A4-42A1-B57F-B4CFA5AD8697}" type="pres">
      <dgm:prSet presAssocID="{4519FFAB-3515-4317-9496-CCD55738E00D}" presName="spacer" presStyleCnt="0"/>
      <dgm:spPr/>
    </dgm:pt>
    <dgm:pt modelId="{1499E1B8-138E-4FB0-86AE-85406E2ED2D1}" type="pres">
      <dgm:prSet presAssocID="{0A2BD625-B75D-4B05-8C0D-8B97EDCCED4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6F45126-C791-48A7-9505-05E4EC26FC32}" type="presOf" srcId="{0A2BD625-B75D-4B05-8C0D-8B97EDCCED47}" destId="{1499E1B8-138E-4FB0-86AE-85406E2ED2D1}" srcOrd="0" destOrd="0" presId="urn:microsoft.com/office/officeart/2005/8/layout/vList2"/>
    <dgm:cxn modelId="{A5BECD66-7C6C-46D2-AA6F-B5ABC6B78AEB}" srcId="{3E85ECD0-6D94-4120-97A5-C169997B0A9C}" destId="{FF26C4E2-94E6-417A-9A00-717CDBC56C49}" srcOrd="2" destOrd="0" parTransId="{862EF81D-AD60-4E2D-A9FB-556814A5884E}" sibTransId="{4519FFAB-3515-4317-9496-CCD55738E00D}"/>
    <dgm:cxn modelId="{E51FFA82-1E6A-419C-B39D-F7BB4A977A7B}" srcId="{3E85ECD0-6D94-4120-97A5-C169997B0A9C}" destId="{0A2BD625-B75D-4B05-8C0D-8B97EDCCED47}" srcOrd="3" destOrd="0" parTransId="{7EDBDD8E-8B41-45DD-9C81-1B1232BB3E4E}" sibTransId="{8B6D20E7-5D94-491A-A3F3-717F45A9CBE6}"/>
    <dgm:cxn modelId="{FC32F295-74ED-43A8-9492-722892F56DEA}" type="presOf" srcId="{FF26C4E2-94E6-417A-9A00-717CDBC56C49}" destId="{FB505CD7-4F9E-4EA2-BC5D-80D15C54B37C}" srcOrd="0" destOrd="0" presId="urn:microsoft.com/office/officeart/2005/8/layout/vList2"/>
    <dgm:cxn modelId="{CC702BC0-A764-423D-AA5F-E5B148C7F8D2}" type="presOf" srcId="{3E85ECD0-6D94-4120-97A5-C169997B0A9C}" destId="{E25FC7C6-304E-4B7D-90E6-4056320DAB82}" srcOrd="0" destOrd="0" presId="urn:microsoft.com/office/officeart/2005/8/layout/vList2"/>
    <dgm:cxn modelId="{678182C7-F0CC-418F-96F3-975FFF53A643}" type="presOf" srcId="{55E41989-44AE-46A9-8D8E-CCB5F867A81B}" destId="{8D88EB86-500E-4D04-B37B-F1E2D91DF310}" srcOrd="0" destOrd="0" presId="urn:microsoft.com/office/officeart/2005/8/layout/vList2"/>
    <dgm:cxn modelId="{34A092D8-34BC-4E47-9A62-E40DDB379397}" type="presOf" srcId="{2BC3AE26-3AF6-4714-8DE8-146C6D846691}" destId="{E54A92E7-A2D6-49DA-B978-FA2BFB0B7662}" srcOrd="0" destOrd="0" presId="urn:microsoft.com/office/officeart/2005/8/layout/vList2"/>
    <dgm:cxn modelId="{5E2F46F8-5A88-46D6-B784-DA632179890A}" srcId="{3E85ECD0-6D94-4120-97A5-C169997B0A9C}" destId="{55E41989-44AE-46A9-8D8E-CCB5F867A81B}" srcOrd="1" destOrd="0" parTransId="{31C3B43C-AC63-4704-9402-99D018CD3134}" sibTransId="{CFF79405-3FF5-4A1E-9F13-710988E100E2}"/>
    <dgm:cxn modelId="{3739C7FF-8184-40BA-9DB0-6F3285901BF6}" srcId="{3E85ECD0-6D94-4120-97A5-C169997B0A9C}" destId="{2BC3AE26-3AF6-4714-8DE8-146C6D846691}" srcOrd="0" destOrd="0" parTransId="{C41FDB38-6FCD-4974-92B4-F9DC2D0847C6}" sibTransId="{7CBA3D8B-2291-4099-B2B8-E815A61B7DD4}"/>
    <dgm:cxn modelId="{0B698F8D-5A02-4320-9BB7-B24A6D5A70F6}" type="presParOf" srcId="{E25FC7C6-304E-4B7D-90E6-4056320DAB82}" destId="{E54A92E7-A2D6-49DA-B978-FA2BFB0B7662}" srcOrd="0" destOrd="0" presId="urn:microsoft.com/office/officeart/2005/8/layout/vList2"/>
    <dgm:cxn modelId="{6850BF1A-93EA-41B0-97AC-8AB7CF4F1244}" type="presParOf" srcId="{E25FC7C6-304E-4B7D-90E6-4056320DAB82}" destId="{5D713800-BD88-47DF-AD6D-5610F0DE228E}" srcOrd="1" destOrd="0" presId="urn:microsoft.com/office/officeart/2005/8/layout/vList2"/>
    <dgm:cxn modelId="{FD8247A3-F958-4370-8DB8-CAD052602B09}" type="presParOf" srcId="{E25FC7C6-304E-4B7D-90E6-4056320DAB82}" destId="{8D88EB86-500E-4D04-B37B-F1E2D91DF310}" srcOrd="2" destOrd="0" presId="urn:microsoft.com/office/officeart/2005/8/layout/vList2"/>
    <dgm:cxn modelId="{F5E973C6-D9EC-4938-A886-6B00EDAD1991}" type="presParOf" srcId="{E25FC7C6-304E-4B7D-90E6-4056320DAB82}" destId="{E52775D1-7AF9-4CC8-8DC3-F64D5D0115CB}" srcOrd="3" destOrd="0" presId="urn:microsoft.com/office/officeart/2005/8/layout/vList2"/>
    <dgm:cxn modelId="{BDACEE4A-5BE7-48B1-9CA1-7AB1368FD113}" type="presParOf" srcId="{E25FC7C6-304E-4B7D-90E6-4056320DAB82}" destId="{FB505CD7-4F9E-4EA2-BC5D-80D15C54B37C}" srcOrd="4" destOrd="0" presId="urn:microsoft.com/office/officeart/2005/8/layout/vList2"/>
    <dgm:cxn modelId="{22CF6D97-0F71-47DA-B1D6-89E1C80B037C}" type="presParOf" srcId="{E25FC7C6-304E-4B7D-90E6-4056320DAB82}" destId="{5FB08A5F-F6A4-42A1-B57F-B4CFA5AD8697}" srcOrd="5" destOrd="0" presId="urn:microsoft.com/office/officeart/2005/8/layout/vList2"/>
    <dgm:cxn modelId="{308B8EE3-37EB-40BF-A419-474AF204E06D}" type="presParOf" srcId="{E25FC7C6-304E-4B7D-90E6-4056320DAB82}" destId="{1499E1B8-138E-4FB0-86AE-85406E2ED2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DB1C4-0A72-4F1A-8681-BAA5239F9F27}">
      <dsp:nvSpPr>
        <dsp:cNvPr id="0" name=""/>
        <dsp:cNvSpPr/>
      </dsp:nvSpPr>
      <dsp:spPr>
        <a:xfrm>
          <a:off x="0" y="13295"/>
          <a:ext cx="4435078" cy="22246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Thema:</a:t>
          </a:r>
        </a:p>
      </dsp:txBody>
      <dsp:txXfrm>
        <a:off x="108596" y="121891"/>
        <a:ext cx="4217886" cy="2007416"/>
      </dsp:txXfrm>
    </dsp:sp>
    <dsp:sp modelId="{A6B7A369-8146-4E97-8654-DE3C06A44A76}">
      <dsp:nvSpPr>
        <dsp:cNvPr id="0" name=""/>
        <dsp:cNvSpPr/>
      </dsp:nvSpPr>
      <dsp:spPr>
        <a:xfrm>
          <a:off x="0" y="2399183"/>
          <a:ext cx="4435078" cy="2224608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Zin in de </a:t>
          </a:r>
          <a:r>
            <a:rPr lang="en-US" sz="5600" kern="1200" dirty="0" err="1"/>
            <a:t>psychiatrie</a:t>
          </a:r>
          <a:endParaRPr lang="en-US" sz="5600" kern="1200" dirty="0"/>
        </a:p>
      </dsp:txBody>
      <dsp:txXfrm>
        <a:off x="108596" y="2507779"/>
        <a:ext cx="4217886" cy="2007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41E21-23C0-4A63-A497-D18CF865B69F}">
      <dsp:nvSpPr>
        <dsp:cNvPr id="0" name=""/>
        <dsp:cNvSpPr/>
      </dsp:nvSpPr>
      <dsp:spPr>
        <a:xfrm>
          <a:off x="0" y="250963"/>
          <a:ext cx="3566220" cy="3376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Als je </a:t>
          </a:r>
          <a:r>
            <a:rPr lang="en-US" sz="3900" kern="1200" dirty="0" err="1"/>
            <a:t>zegt</a:t>
          </a:r>
          <a:r>
            <a:rPr lang="en-US" sz="3900" kern="1200" dirty="0"/>
            <a:t>, </a:t>
          </a:r>
          <a:r>
            <a:rPr lang="en-US" sz="3900" kern="1200" dirty="0" err="1"/>
            <a:t>Helmerzijde</a:t>
          </a:r>
          <a:r>
            <a:rPr lang="en-US" sz="3900" kern="1200" dirty="0"/>
            <a:t>, </a:t>
          </a:r>
          <a:r>
            <a:rPr lang="en-US" sz="3900" kern="1200" dirty="0" err="1"/>
            <a:t>zeggen</a:t>
          </a:r>
          <a:r>
            <a:rPr lang="en-US" sz="3900" kern="1200" dirty="0"/>
            <a:t> ze </a:t>
          </a:r>
          <a:r>
            <a:rPr lang="en-US" sz="3900" kern="1200" dirty="0" err="1"/>
            <a:t>hier</a:t>
          </a:r>
          <a:r>
            <a:rPr lang="en-US" sz="3900" kern="1200" dirty="0"/>
            <a:t> in Twente ‘</a:t>
          </a:r>
          <a:r>
            <a:rPr lang="en-US" sz="3900" kern="1200" dirty="0" err="1"/>
            <a:t>tGekkenhoes</a:t>
          </a:r>
          <a:endParaRPr lang="en-US" sz="3900" kern="1200" dirty="0"/>
        </a:p>
      </dsp:txBody>
      <dsp:txXfrm>
        <a:off x="164833" y="415796"/>
        <a:ext cx="3236554" cy="3046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3C466-335F-4EBF-A25F-C57191197D78}">
      <dsp:nvSpPr>
        <dsp:cNvPr id="0" name=""/>
        <dsp:cNvSpPr/>
      </dsp:nvSpPr>
      <dsp:spPr>
        <a:xfrm>
          <a:off x="0" y="189031"/>
          <a:ext cx="4435078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Relatie met de </a:t>
          </a:r>
          <a:r>
            <a:rPr lang="en-US" sz="2300" kern="1200" dirty="0" err="1"/>
            <a:t>ander</a:t>
          </a:r>
          <a:r>
            <a:rPr lang="en-US" sz="2300" kern="1200" dirty="0"/>
            <a:t> </a:t>
          </a:r>
          <a:r>
            <a:rPr lang="en-US" sz="2300" kern="1200" dirty="0" err="1"/>
            <a:t>staat</a:t>
          </a:r>
          <a:r>
            <a:rPr lang="en-US" sz="2300" kern="1200" dirty="0"/>
            <a:t> </a:t>
          </a:r>
          <a:r>
            <a:rPr lang="en-US" sz="2300" kern="1200" dirty="0" err="1"/>
            <a:t>centraal</a:t>
          </a:r>
          <a:endParaRPr lang="en-US" sz="2300" kern="1200" dirty="0"/>
        </a:p>
      </dsp:txBody>
      <dsp:txXfrm>
        <a:off x="26930" y="215961"/>
        <a:ext cx="4381218" cy="497795"/>
      </dsp:txXfrm>
    </dsp:sp>
    <dsp:sp modelId="{4BC4587E-39C2-4C7E-A096-684053BFF574}">
      <dsp:nvSpPr>
        <dsp:cNvPr id="0" name=""/>
        <dsp:cNvSpPr/>
      </dsp:nvSpPr>
      <dsp:spPr>
        <a:xfrm>
          <a:off x="0" y="806926"/>
          <a:ext cx="4435078" cy="551655"/>
        </a:xfrm>
        <a:prstGeom prst="roundRect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De mens zien </a:t>
          </a:r>
          <a:r>
            <a:rPr lang="nl-NL" sz="2300" kern="1200" dirty="0" err="1"/>
            <a:t>ipv</a:t>
          </a:r>
          <a:r>
            <a:rPr lang="nl-NL" sz="2300" kern="1200" dirty="0"/>
            <a:t> de client</a:t>
          </a:r>
        </a:p>
      </dsp:txBody>
      <dsp:txXfrm>
        <a:off x="26930" y="833856"/>
        <a:ext cx="4381218" cy="497795"/>
      </dsp:txXfrm>
    </dsp:sp>
    <dsp:sp modelId="{9D125DCD-3434-4905-9553-2C534DF42583}">
      <dsp:nvSpPr>
        <dsp:cNvPr id="0" name=""/>
        <dsp:cNvSpPr/>
      </dsp:nvSpPr>
      <dsp:spPr>
        <a:xfrm>
          <a:off x="0" y="1392257"/>
          <a:ext cx="4435078" cy="551655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Laagdrempelig</a:t>
          </a:r>
          <a:r>
            <a:rPr lang="en-US" sz="2300" kern="1200" dirty="0"/>
            <a:t> en </a:t>
          </a:r>
          <a:r>
            <a:rPr lang="en-US" sz="2300" kern="1200" dirty="0" err="1"/>
            <a:t>nabij</a:t>
          </a:r>
          <a:endParaRPr lang="en-US" sz="2300" kern="1200" dirty="0"/>
        </a:p>
      </dsp:txBody>
      <dsp:txXfrm>
        <a:off x="26930" y="1419187"/>
        <a:ext cx="4381218" cy="497795"/>
      </dsp:txXfrm>
    </dsp:sp>
    <dsp:sp modelId="{DCB0CE42-BAB0-4F17-A4F2-CC7A6D7C061E}">
      <dsp:nvSpPr>
        <dsp:cNvPr id="0" name=""/>
        <dsp:cNvSpPr/>
      </dsp:nvSpPr>
      <dsp:spPr>
        <a:xfrm>
          <a:off x="0" y="2042716"/>
          <a:ext cx="4435078" cy="551655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Gelijkwaardigheid</a:t>
          </a:r>
          <a:r>
            <a:rPr lang="en-US" sz="2300" kern="1200" dirty="0"/>
            <a:t> </a:t>
          </a:r>
        </a:p>
      </dsp:txBody>
      <dsp:txXfrm>
        <a:off x="26930" y="2069646"/>
        <a:ext cx="4381218" cy="497795"/>
      </dsp:txXfrm>
    </dsp:sp>
    <dsp:sp modelId="{54E0C583-593B-4E7A-B5E4-277DDD4EC95A}">
      <dsp:nvSpPr>
        <dsp:cNvPr id="0" name=""/>
        <dsp:cNvSpPr/>
      </dsp:nvSpPr>
      <dsp:spPr>
        <a:xfrm>
          <a:off x="0" y="2660611"/>
          <a:ext cx="4435078" cy="551655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Vertrouwen </a:t>
          </a:r>
        </a:p>
      </dsp:txBody>
      <dsp:txXfrm>
        <a:off x="26930" y="2687541"/>
        <a:ext cx="4381218" cy="497795"/>
      </dsp:txXfrm>
    </dsp:sp>
    <dsp:sp modelId="{84488783-032C-4CFD-B395-BA446E3CD2E3}">
      <dsp:nvSpPr>
        <dsp:cNvPr id="0" name=""/>
        <dsp:cNvSpPr/>
      </dsp:nvSpPr>
      <dsp:spPr>
        <a:xfrm>
          <a:off x="0" y="3320613"/>
          <a:ext cx="4435078" cy="551655"/>
        </a:xfrm>
        <a:prstGeom prst="roundRect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Kwetsbaar durven zijn</a:t>
          </a:r>
        </a:p>
      </dsp:txBody>
      <dsp:txXfrm>
        <a:off x="26930" y="3347543"/>
        <a:ext cx="4381218" cy="497795"/>
      </dsp:txXfrm>
    </dsp:sp>
    <dsp:sp modelId="{C41CC5F9-8A4F-4D63-A882-F5A56E89444D}">
      <dsp:nvSpPr>
        <dsp:cNvPr id="0" name=""/>
        <dsp:cNvSpPr/>
      </dsp:nvSpPr>
      <dsp:spPr>
        <a:xfrm>
          <a:off x="0" y="3896401"/>
          <a:ext cx="4435078" cy="55165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Bejegening </a:t>
          </a:r>
        </a:p>
      </dsp:txBody>
      <dsp:txXfrm>
        <a:off x="26930" y="3923331"/>
        <a:ext cx="4381218" cy="4977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88783-032C-4CFD-B395-BA446E3CD2E3}">
      <dsp:nvSpPr>
        <dsp:cNvPr id="0" name=""/>
        <dsp:cNvSpPr/>
      </dsp:nvSpPr>
      <dsp:spPr>
        <a:xfrm>
          <a:off x="0" y="93236"/>
          <a:ext cx="4435078" cy="2227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600" kern="1200" dirty="0" err="1"/>
            <a:t>Meaning</a:t>
          </a:r>
          <a:r>
            <a:rPr lang="nl-NL" sz="5600" kern="1200" dirty="0"/>
            <a:t> of live</a:t>
          </a:r>
        </a:p>
      </dsp:txBody>
      <dsp:txXfrm>
        <a:off x="108746" y="201982"/>
        <a:ext cx="4217586" cy="2010188"/>
      </dsp:txXfrm>
    </dsp:sp>
    <dsp:sp modelId="{F3A5BA08-0E6B-4F18-976C-2430C19DB2BE}">
      <dsp:nvSpPr>
        <dsp:cNvPr id="0" name=""/>
        <dsp:cNvSpPr/>
      </dsp:nvSpPr>
      <dsp:spPr>
        <a:xfrm>
          <a:off x="0" y="2399183"/>
          <a:ext cx="4435078" cy="222768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600" kern="1200" dirty="0" err="1"/>
            <a:t>Meaning</a:t>
          </a:r>
          <a:r>
            <a:rPr lang="nl-NL" sz="5600" kern="1200" dirty="0"/>
            <a:t> in live</a:t>
          </a:r>
        </a:p>
      </dsp:txBody>
      <dsp:txXfrm>
        <a:off x="108746" y="2507929"/>
        <a:ext cx="4217586" cy="2010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88783-032C-4CFD-B395-BA446E3CD2E3}">
      <dsp:nvSpPr>
        <dsp:cNvPr id="0" name=""/>
        <dsp:cNvSpPr/>
      </dsp:nvSpPr>
      <dsp:spPr>
        <a:xfrm>
          <a:off x="0" y="107387"/>
          <a:ext cx="4435078" cy="22124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Lijden (fysiek en/of mentaal) is onvermijdelijk en vaak ontwrichtend</a:t>
          </a:r>
        </a:p>
      </dsp:txBody>
      <dsp:txXfrm>
        <a:off x="108004" y="215391"/>
        <a:ext cx="4219070" cy="1996462"/>
      </dsp:txXfrm>
    </dsp:sp>
    <dsp:sp modelId="{BBE02AA5-F2D2-4761-BC4B-75FAB7C2EF0E}">
      <dsp:nvSpPr>
        <dsp:cNvPr id="0" name=""/>
        <dsp:cNvSpPr/>
      </dsp:nvSpPr>
      <dsp:spPr>
        <a:xfrm>
          <a:off x="0" y="2363183"/>
          <a:ext cx="4435078" cy="221247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Kan leiden tot existentiële en/of levensvragen</a:t>
          </a:r>
        </a:p>
      </dsp:txBody>
      <dsp:txXfrm>
        <a:off x="108004" y="2471187"/>
        <a:ext cx="4219070" cy="19964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8ACDD-5C2F-4E99-8FEA-27F502CDF403}">
      <dsp:nvSpPr>
        <dsp:cNvPr id="0" name=""/>
        <dsp:cNvSpPr/>
      </dsp:nvSpPr>
      <dsp:spPr>
        <a:xfrm>
          <a:off x="0" y="52480"/>
          <a:ext cx="5011311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nl-NL" sz="2200" i="1" kern="1200" dirty="0"/>
            <a:t>Vasthouden aan een doel of motivatie.</a:t>
          </a:r>
          <a:endParaRPr lang="nl-NL" sz="2200" kern="1200" dirty="0"/>
        </a:p>
      </dsp:txBody>
      <dsp:txXfrm>
        <a:off x="25759" y="78239"/>
        <a:ext cx="4959793" cy="476152"/>
      </dsp:txXfrm>
    </dsp:sp>
    <dsp:sp modelId="{AA8CE283-295B-4B7A-909F-E6941B1CE179}">
      <dsp:nvSpPr>
        <dsp:cNvPr id="0" name=""/>
        <dsp:cNvSpPr/>
      </dsp:nvSpPr>
      <dsp:spPr>
        <a:xfrm>
          <a:off x="0" y="580150"/>
          <a:ext cx="5011311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0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nl-NL" sz="1700" kern="1200" dirty="0"/>
        </a:p>
      </dsp:txBody>
      <dsp:txXfrm>
        <a:off x="0" y="580150"/>
        <a:ext cx="5011311" cy="364320"/>
      </dsp:txXfrm>
    </dsp:sp>
    <dsp:sp modelId="{912C895A-F339-4DA2-BF52-089A5822746E}">
      <dsp:nvSpPr>
        <dsp:cNvPr id="0" name=""/>
        <dsp:cNvSpPr/>
      </dsp:nvSpPr>
      <dsp:spPr>
        <a:xfrm>
          <a:off x="0" y="944470"/>
          <a:ext cx="5011311" cy="527670"/>
        </a:xfrm>
        <a:prstGeom prst="round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nl-NL" sz="2200" i="1" kern="1200"/>
            <a:t>Het kleine en alledaagse</a:t>
          </a:r>
          <a:endParaRPr lang="nl-NL" sz="2200" kern="1200"/>
        </a:p>
      </dsp:txBody>
      <dsp:txXfrm>
        <a:off x="25759" y="970229"/>
        <a:ext cx="4959793" cy="476152"/>
      </dsp:txXfrm>
    </dsp:sp>
    <dsp:sp modelId="{70370D5D-9191-4401-B8BC-15F744951F6A}">
      <dsp:nvSpPr>
        <dsp:cNvPr id="0" name=""/>
        <dsp:cNvSpPr/>
      </dsp:nvSpPr>
      <dsp:spPr>
        <a:xfrm>
          <a:off x="0" y="1472140"/>
          <a:ext cx="5011311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0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nl-NL" sz="1700" kern="1200" dirty="0"/>
        </a:p>
      </dsp:txBody>
      <dsp:txXfrm>
        <a:off x="0" y="1472140"/>
        <a:ext cx="5011311" cy="364320"/>
      </dsp:txXfrm>
    </dsp:sp>
    <dsp:sp modelId="{09ECF155-0C83-4DC7-866C-F6A916A30B91}">
      <dsp:nvSpPr>
        <dsp:cNvPr id="0" name=""/>
        <dsp:cNvSpPr/>
      </dsp:nvSpPr>
      <dsp:spPr>
        <a:xfrm>
          <a:off x="0" y="1836460"/>
          <a:ext cx="5011311" cy="527670"/>
        </a:xfrm>
        <a:prstGeom prst="round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nl-NL" sz="2200" i="1" kern="1200"/>
            <a:t>Identiteit als krachtbron</a:t>
          </a:r>
          <a:endParaRPr lang="nl-NL" sz="2200" kern="1200"/>
        </a:p>
      </dsp:txBody>
      <dsp:txXfrm>
        <a:off x="25759" y="1862219"/>
        <a:ext cx="4959793" cy="476152"/>
      </dsp:txXfrm>
    </dsp:sp>
    <dsp:sp modelId="{2E651391-84C6-485C-BD4D-FF26AF0E81EF}">
      <dsp:nvSpPr>
        <dsp:cNvPr id="0" name=""/>
        <dsp:cNvSpPr/>
      </dsp:nvSpPr>
      <dsp:spPr>
        <a:xfrm>
          <a:off x="0" y="2364130"/>
          <a:ext cx="5011311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0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nl-NL" sz="1700" kern="1200" dirty="0"/>
        </a:p>
      </dsp:txBody>
      <dsp:txXfrm>
        <a:off x="0" y="2364130"/>
        <a:ext cx="5011311" cy="364320"/>
      </dsp:txXfrm>
    </dsp:sp>
    <dsp:sp modelId="{D3AE2A8D-29C9-48D8-B3B5-48974ED14596}">
      <dsp:nvSpPr>
        <dsp:cNvPr id="0" name=""/>
        <dsp:cNvSpPr/>
      </dsp:nvSpPr>
      <dsp:spPr>
        <a:xfrm>
          <a:off x="0" y="2728450"/>
          <a:ext cx="5011311" cy="527670"/>
        </a:xfrm>
        <a:prstGeom prst="round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nl-NL" sz="2200" i="1" kern="1200"/>
            <a:t>Betekenis in het aangezicht van de dood</a:t>
          </a:r>
          <a:endParaRPr lang="nl-NL" sz="2200" kern="1200"/>
        </a:p>
      </dsp:txBody>
      <dsp:txXfrm>
        <a:off x="25759" y="2754209"/>
        <a:ext cx="4959793" cy="476152"/>
      </dsp:txXfrm>
    </dsp:sp>
    <dsp:sp modelId="{12636AAC-2A31-44D7-889F-91F261038DB2}">
      <dsp:nvSpPr>
        <dsp:cNvPr id="0" name=""/>
        <dsp:cNvSpPr/>
      </dsp:nvSpPr>
      <dsp:spPr>
        <a:xfrm>
          <a:off x="0" y="3256120"/>
          <a:ext cx="5011311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0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nl-NL" sz="1700" kern="1200" dirty="0"/>
        </a:p>
      </dsp:txBody>
      <dsp:txXfrm>
        <a:off x="0" y="3256120"/>
        <a:ext cx="5011311" cy="364320"/>
      </dsp:txXfrm>
    </dsp:sp>
    <dsp:sp modelId="{31F61208-8332-4EFA-803B-9212B27D16F6}">
      <dsp:nvSpPr>
        <dsp:cNvPr id="0" name=""/>
        <dsp:cNvSpPr/>
      </dsp:nvSpPr>
      <dsp:spPr>
        <a:xfrm>
          <a:off x="0" y="3620440"/>
          <a:ext cx="5011311" cy="527670"/>
        </a:xfrm>
        <a:prstGeom prst="round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nl-NL" sz="2200" i="1" kern="1200"/>
            <a:t>Verbinding en dienstbaarheid</a:t>
          </a:r>
          <a:endParaRPr lang="nl-NL" sz="2200" kern="1200"/>
        </a:p>
      </dsp:txBody>
      <dsp:txXfrm>
        <a:off x="25759" y="3646199"/>
        <a:ext cx="4959793" cy="476152"/>
      </dsp:txXfrm>
    </dsp:sp>
    <dsp:sp modelId="{CAF6EAEB-8F91-4B0D-B6CB-851CB42C060E}">
      <dsp:nvSpPr>
        <dsp:cNvPr id="0" name=""/>
        <dsp:cNvSpPr/>
      </dsp:nvSpPr>
      <dsp:spPr>
        <a:xfrm>
          <a:off x="0" y="4148110"/>
          <a:ext cx="5011311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0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nl-NL" sz="1700" kern="1200" dirty="0"/>
        </a:p>
      </dsp:txBody>
      <dsp:txXfrm>
        <a:off x="0" y="4148110"/>
        <a:ext cx="5011311" cy="364320"/>
      </dsp:txXfrm>
    </dsp:sp>
    <dsp:sp modelId="{2669B9A2-A39F-412A-9001-1126792FA47D}">
      <dsp:nvSpPr>
        <dsp:cNvPr id="0" name=""/>
        <dsp:cNvSpPr/>
      </dsp:nvSpPr>
      <dsp:spPr>
        <a:xfrm>
          <a:off x="0" y="4512430"/>
          <a:ext cx="5011311" cy="52767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nl-NL" sz="2200" i="1" kern="1200"/>
            <a:t>Groeien door gedeelde ervaringen.</a:t>
          </a:r>
          <a:endParaRPr lang="nl-NL" sz="2200" kern="1200"/>
        </a:p>
      </dsp:txBody>
      <dsp:txXfrm>
        <a:off x="25759" y="4538189"/>
        <a:ext cx="4959793" cy="476152"/>
      </dsp:txXfrm>
    </dsp:sp>
    <dsp:sp modelId="{957B4448-2BB6-4371-890D-347C72B33759}">
      <dsp:nvSpPr>
        <dsp:cNvPr id="0" name=""/>
        <dsp:cNvSpPr/>
      </dsp:nvSpPr>
      <dsp:spPr>
        <a:xfrm>
          <a:off x="0" y="5040100"/>
          <a:ext cx="5011311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0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nl-NL" sz="1700" kern="1200" dirty="0"/>
        </a:p>
      </dsp:txBody>
      <dsp:txXfrm>
        <a:off x="0" y="5040100"/>
        <a:ext cx="5011311" cy="364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6788B-30D0-453B-B337-3F850277E9EC}">
      <dsp:nvSpPr>
        <dsp:cNvPr id="0" name=""/>
        <dsp:cNvSpPr/>
      </dsp:nvSpPr>
      <dsp:spPr>
        <a:xfrm>
          <a:off x="0" y="4193"/>
          <a:ext cx="4435078" cy="14718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De mens is vrij in houding</a:t>
          </a:r>
        </a:p>
      </dsp:txBody>
      <dsp:txXfrm>
        <a:off x="71850" y="76043"/>
        <a:ext cx="4291378" cy="1328160"/>
      </dsp:txXfrm>
    </dsp:sp>
    <dsp:sp modelId="{F9CF8B68-CAA2-4274-9C73-9DB92417989F}">
      <dsp:nvSpPr>
        <dsp:cNvPr id="0" name=""/>
        <dsp:cNvSpPr/>
      </dsp:nvSpPr>
      <dsp:spPr>
        <a:xfrm>
          <a:off x="0" y="1582613"/>
          <a:ext cx="4435078" cy="147186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Zelfs in moeilijke omstandigheden</a:t>
          </a:r>
        </a:p>
      </dsp:txBody>
      <dsp:txXfrm>
        <a:off x="71850" y="1654463"/>
        <a:ext cx="4291378" cy="1328160"/>
      </dsp:txXfrm>
    </dsp:sp>
    <dsp:sp modelId="{AE8AB46E-71A2-4B8A-8759-FB6BE9A80585}">
      <dsp:nvSpPr>
        <dsp:cNvPr id="0" name=""/>
        <dsp:cNvSpPr/>
      </dsp:nvSpPr>
      <dsp:spPr>
        <a:xfrm>
          <a:off x="0" y="3161034"/>
          <a:ext cx="4435078" cy="147186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Zingeving geeft kracht om te leven</a:t>
          </a:r>
        </a:p>
      </dsp:txBody>
      <dsp:txXfrm>
        <a:off x="71850" y="3232884"/>
        <a:ext cx="4291378" cy="13281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A92E7-A2D6-49DA-B978-FA2BFB0B7662}">
      <dsp:nvSpPr>
        <dsp:cNvPr id="0" name=""/>
        <dsp:cNvSpPr/>
      </dsp:nvSpPr>
      <dsp:spPr>
        <a:xfrm>
          <a:off x="0" y="110720"/>
          <a:ext cx="4435078" cy="106287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Mens</a:t>
          </a:r>
          <a:r>
            <a:rPr lang="en-US" sz="1900" kern="1200" dirty="0"/>
            <a:t> is </a:t>
          </a:r>
          <a:r>
            <a:rPr lang="en-US" sz="1900" kern="1200" dirty="0" err="1"/>
            <a:t>een</a:t>
          </a:r>
          <a:r>
            <a:rPr lang="en-US" sz="1900" kern="1200" dirty="0"/>
            <a:t> </a:t>
          </a:r>
          <a:r>
            <a:rPr lang="en-US" sz="1900" kern="1200" dirty="0" err="1"/>
            <a:t>relationeel</a:t>
          </a:r>
          <a:r>
            <a:rPr lang="en-US" sz="1900" kern="1200" dirty="0"/>
            <a:t> </a:t>
          </a:r>
          <a:r>
            <a:rPr lang="en-US" sz="1900" kern="1200" dirty="0" err="1"/>
            <a:t>wezen</a:t>
          </a:r>
          <a:r>
            <a:rPr lang="en-US" sz="1900" kern="1200" dirty="0"/>
            <a:t>. </a:t>
          </a:r>
          <a:r>
            <a:rPr lang="en-US" sz="1900" kern="1200" dirty="0" err="1"/>
            <a:t>Investeren</a:t>
          </a:r>
          <a:r>
            <a:rPr lang="en-US" sz="1900" kern="1200" dirty="0"/>
            <a:t> in </a:t>
          </a:r>
          <a:r>
            <a:rPr lang="en-US" sz="1900" kern="1200" dirty="0" err="1"/>
            <a:t>relaties</a:t>
          </a:r>
          <a:endParaRPr lang="en-US" sz="1900" kern="1200" dirty="0"/>
        </a:p>
      </dsp:txBody>
      <dsp:txXfrm>
        <a:off x="51885" y="162605"/>
        <a:ext cx="4331308" cy="959101"/>
      </dsp:txXfrm>
    </dsp:sp>
    <dsp:sp modelId="{8D88EB86-500E-4D04-B37B-F1E2D91DF310}">
      <dsp:nvSpPr>
        <dsp:cNvPr id="0" name=""/>
        <dsp:cNvSpPr/>
      </dsp:nvSpPr>
      <dsp:spPr>
        <a:xfrm>
          <a:off x="0" y="1228312"/>
          <a:ext cx="4435078" cy="1062871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Zingeving</a:t>
          </a:r>
          <a:r>
            <a:rPr lang="en-US" sz="1900" kern="1200" dirty="0"/>
            <a:t> </a:t>
          </a:r>
          <a:r>
            <a:rPr lang="en-US" sz="1900" kern="1200" dirty="0" err="1"/>
            <a:t>ontstaat</a:t>
          </a:r>
          <a:r>
            <a:rPr lang="en-US" sz="1900" kern="1200" dirty="0"/>
            <a:t> in </a:t>
          </a:r>
          <a:r>
            <a:rPr lang="en-US" sz="1900" kern="1200" dirty="0" err="1"/>
            <a:t>interactie</a:t>
          </a:r>
          <a:r>
            <a:rPr lang="en-US" sz="1900" kern="1200" dirty="0"/>
            <a:t>. Is </a:t>
          </a:r>
          <a:r>
            <a:rPr lang="en-US" sz="1900" kern="1200" dirty="0" err="1"/>
            <a:t>een</a:t>
          </a:r>
          <a:r>
            <a:rPr lang="en-US" sz="1900" kern="1200" dirty="0"/>
            <a:t> </a:t>
          </a:r>
          <a:r>
            <a:rPr lang="en-US" sz="1900" kern="1200" dirty="0" err="1"/>
            <a:t>voortdurend</a:t>
          </a:r>
          <a:r>
            <a:rPr lang="en-US" sz="1900" kern="1200" dirty="0"/>
            <a:t> process. Nooit </a:t>
          </a:r>
          <a:r>
            <a:rPr lang="en-US" sz="1900" kern="1200" dirty="0" err="1"/>
            <a:t>af</a:t>
          </a:r>
          <a:r>
            <a:rPr lang="en-US" sz="1900" kern="1200" dirty="0"/>
            <a:t>!</a:t>
          </a:r>
        </a:p>
      </dsp:txBody>
      <dsp:txXfrm>
        <a:off x="51885" y="1280197"/>
        <a:ext cx="4331308" cy="959101"/>
      </dsp:txXfrm>
    </dsp:sp>
    <dsp:sp modelId="{FB505CD7-4F9E-4EA2-BC5D-80D15C54B37C}">
      <dsp:nvSpPr>
        <dsp:cNvPr id="0" name=""/>
        <dsp:cNvSpPr/>
      </dsp:nvSpPr>
      <dsp:spPr>
        <a:xfrm>
          <a:off x="0" y="2345904"/>
          <a:ext cx="4435078" cy="1062871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Religie</a:t>
          </a:r>
          <a:r>
            <a:rPr lang="en-US" sz="1900" kern="1200" dirty="0"/>
            <a:t> /</a:t>
          </a:r>
          <a:r>
            <a:rPr lang="en-US" sz="1900" kern="1200" dirty="0" err="1"/>
            <a:t>godsdienst</a:t>
          </a:r>
          <a:r>
            <a:rPr lang="en-US" sz="1900" kern="1200" dirty="0"/>
            <a:t> </a:t>
          </a:r>
          <a:r>
            <a:rPr lang="en-US" sz="1900" kern="1200" dirty="0" err="1"/>
            <a:t>moet</a:t>
          </a:r>
          <a:r>
            <a:rPr lang="en-US" sz="1900" kern="1200" dirty="0"/>
            <a:t> </a:t>
          </a:r>
          <a:r>
            <a:rPr lang="en-US" sz="1900" kern="1200" dirty="0" err="1"/>
            <a:t>niet</a:t>
          </a:r>
          <a:r>
            <a:rPr lang="en-US" sz="1900" kern="1200" dirty="0"/>
            <a:t> star </a:t>
          </a:r>
          <a:r>
            <a:rPr lang="en-US" sz="1900" kern="1200" dirty="0" err="1"/>
            <a:t>zijn</a:t>
          </a:r>
          <a:r>
            <a:rPr lang="en-US" sz="1900" kern="1200" dirty="0"/>
            <a:t>, maar </a:t>
          </a:r>
          <a:r>
            <a:rPr lang="en-US" sz="1900" kern="1200" dirty="0" err="1"/>
            <a:t>ruimte</a:t>
          </a:r>
          <a:r>
            <a:rPr lang="en-US" sz="1900" kern="1200" dirty="0"/>
            <a:t> </a:t>
          </a:r>
          <a:r>
            <a:rPr lang="en-US" sz="1900" kern="1200" dirty="0" err="1"/>
            <a:t>bieden</a:t>
          </a:r>
          <a:r>
            <a:rPr lang="en-US" sz="1900" kern="1200" dirty="0"/>
            <a:t> </a:t>
          </a:r>
          <a:r>
            <a:rPr lang="en-US" sz="1900" kern="1200" dirty="0" err="1"/>
            <a:t>voor</a:t>
          </a:r>
          <a:r>
            <a:rPr lang="en-US" sz="1900" kern="1200" dirty="0"/>
            <a:t> interpretative, </a:t>
          </a:r>
          <a:r>
            <a:rPr lang="en-US" sz="1900" kern="1200" dirty="0" err="1"/>
            <a:t>twijfel</a:t>
          </a:r>
          <a:r>
            <a:rPr lang="en-US" sz="1900" kern="1200" dirty="0"/>
            <a:t> en </a:t>
          </a:r>
          <a:r>
            <a:rPr lang="en-US" sz="1900" kern="1200" dirty="0" err="1"/>
            <a:t>persoonlijke</a:t>
          </a:r>
          <a:r>
            <a:rPr lang="en-US" sz="1900" kern="1200" dirty="0"/>
            <a:t> </a:t>
          </a:r>
          <a:r>
            <a:rPr lang="en-US" sz="1900" kern="1200" dirty="0" err="1"/>
            <a:t>betekenisgeving</a:t>
          </a:r>
          <a:endParaRPr lang="en-US" sz="1900" kern="1200" dirty="0"/>
        </a:p>
      </dsp:txBody>
      <dsp:txXfrm>
        <a:off x="51885" y="2397789"/>
        <a:ext cx="4331308" cy="959101"/>
      </dsp:txXfrm>
    </dsp:sp>
    <dsp:sp modelId="{1499E1B8-138E-4FB0-86AE-85406E2ED2D1}">
      <dsp:nvSpPr>
        <dsp:cNvPr id="0" name=""/>
        <dsp:cNvSpPr/>
      </dsp:nvSpPr>
      <dsp:spPr>
        <a:xfrm>
          <a:off x="0" y="3463495"/>
          <a:ext cx="4435078" cy="1062871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Betekenis zoeken in het alledaagse</a:t>
          </a:r>
        </a:p>
      </dsp:txBody>
      <dsp:txXfrm>
        <a:off x="51885" y="3515380"/>
        <a:ext cx="4331308" cy="959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1A7E3-486F-7542-ABD2-953B0A53471A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FA109-9B2C-694C-B65C-8CECA921AA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44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gzstandaarden.nl/zorgstandaarden/zingeving-in-de-psychische-hulpverlening/begrippenkader/zingeving-en-spiritualiteit/alledaagse-zingevi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Meaning</a:t>
            </a:r>
            <a:r>
              <a:rPr lang="nl-NL" dirty="0"/>
              <a:t> of life – </a:t>
            </a:r>
            <a:r>
              <a:rPr lang="nl-NL" dirty="0" err="1"/>
              <a:t>vs</a:t>
            </a:r>
            <a:r>
              <a:rPr lang="nl-NL" dirty="0"/>
              <a:t> – </a:t>
            </a:r>
            <a:r>
              <a:rPr lang="nl-NL" dirty="0" err="1"/>
              <a:t>Meaning</a:t>
            </a:r>
            <a:r>
              <a:rPr lang="nl-NL" dirty="0"/>
              <a:t> in life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FA109-9B2C-694C-B65C-8CECA921AAC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0598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Bronnen: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Akwa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GGZ. (2023). </a:t>
            </a:r>
            <a:r>
              <a:rPr lang="nl-NL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Zingeving in de psychische hulpverlening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https://www.ggzstandaarden.nl/generieke-modules/zingeving-in-de-psychische-hulpverlening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Akwa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GGZ. (2023). </a:t>
            </a:r>
            <a:r>
              <a:rPr lang="nl-N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Zingeving in de psychische hulpverlening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[Audio‑podcast].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Akwa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GGZ. https://www.ggzstandaarden.nl/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Marcic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‑van Doornik, S., Glashouwer, K. A., &amp; de Jong, P. J. (2025). </a:t>
            </a:r>
            <a:r>
              <a:rPr lang="nl-N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belang van zingeving en zingevingsgerichte therapie: Een overzicht en toepassing bij eetstoornissen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Tijdschrift voor Gedragstherapie en Cognitieve Therapie, 58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(4). https://doi.org/10.5553/TG/016774542025058000004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Frankl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1978, zoals geciteerd in Westerhof &amp;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Bohlmeijer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2010).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(Reker, 2000 zoals geciteerd in Westerhof en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Bohlmeijer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2010). 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Westerhof, G. J., &amp;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Bohlmeijer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 T. (2010). Psychologie van de levenskunst. Amsterdam: Uitgeverij Boom.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E2F6-CE01-4F44-ADB5-DBEDA228E08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610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FA109-9B2C-694C-B65C-8CECA921AACC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377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FA109-9B2C-694C-B65C-8CECA921AACC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37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zingeving : dat wat het belangrijkste en of meest betekenisvol is en richting geeft aan je leven. 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Spiritualiteit: het gevoel van verbondenheid met jezelf, je omgeving (zoals naasten of de natuur), en met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zelf-transcendentie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('iets dat groter is dan het zelf’).</a:t>
            </a:r>
          </a:p>
          <a:p>
            <a:r>
              <a:rPr lang="nl-NL" dirty="0">
                <a:hlinkClick r:id="rId3"/>
              </a:rPr>
              <a:t>Levensbeschouwing: is een bepaalde visie op of filosofie over het leven hebben.</a:t>
            </a:r>
            <a:r>
              <a:rPr lang="nl-NL" dirty="0"/>
              <a:t> </a:t>
            </a:r>
          </a:p>
          <a:p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Zingeving draagt bij aan persoonlijke groei door de ontwikkeling van een innerlijke wereld, van kwaliteiten (deugden) zoals moraal, compassie, geduld en wijsheid.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FA109-9B2C-694C-B65C-8CECA921AAC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58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Vergevingsgezinde God?</a:t>
            </a:r>
          </a:p>
          <a:p>
            <a:r>
              <a:rPr lang="nl-NL" dirty="0"/>
              <a:t>Staat alles vast (determinisme)?</a:t>
            </a:r>
          </a:p>
          <a:p>
            <a:r>
              <a:rPr lang="nl-NL" dirty="0"/>
              <a:t>Maakbaarheid</a:t>
            </a:r>
          </a:p>
          <a:p>
            <a:r>
              <a:rPr lang="nl-NL" dirty="0"/>
              <a:t>Sociale, culturele of religieuze groep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FA109-9B2C-694C-B65C-8CECA921AAC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923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BioPsychoSociale</a:t>
            </a:r>
            <a:r>
              <a:rPr lang="nl-NL" dirty="0"/>
              <a:t> model uitbreiden met zingeving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AKWA GGZ standaard 2023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FA109-9B2C-694C-B65C-8CECA921AAC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046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Inleiding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ga jullie een aantal vragen stellen, ik wil jullie vragen om in gedachten een antwoord te geven.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vraag 5-8 tellen wachten.</a:t>
            </a:r>
          </a:p>
          <a:p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hebben allemaal wel meerdere rollen in het leven, kies de rol die voor jou de grootste en belangrijkste is?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vind je belangrijk in het leven?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Waarvoor kom je je bed uit?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ga je om met gevoelens van leegte?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Stel je voor dat er twee benaderingen zijn van zingeving. Er zijn er wel meer, maar we houden het even bij deze twee.</a:t>
            </a:r>
            <a:b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ene stelt: zingeving bestaat, het is aan jou om haar te zoeken en te vinden.</a:t>
            </a:r>
            <a:b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andere stelt: het leven is van zichzelf zinloos en absurd, maak er daarom zelf iets van, op een manier die voor jou betekenis heeft.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 benadering past meer bij jou?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E2F6-CE01-4F44-ADB5-DBEDA228E08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00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Inleiding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ga jullie een aantal vragen stellen, ik wil jullie vragen om in gedachten een antwoord te geven.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vraag 5-8 tellen wachten.</a:t>
            </a:r>
          </a:p>
          <a:p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hebben allemaal wel meerdere rollen in het leven, kies de rol die voor jou de grootste en belangrijkste is?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vind je belangrijk in het leven?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Waarvoor kom je je bed uit?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ga je om met gevoelens van leegte?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Stel je voor dat er twee benaderingen zijn van zingeving. Er zijn er wel meer, maar we houden het even bij deze twee.</a:t>
            </a:r>
            <a:b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ene stelt: zingeving bestaat, het is aan jou om haar te zoeken en te vinden.</a:t>
            </a:r>
            <a:b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andere stelt: het leven is van zichzelf zinloos en absurd, maak er daarom zelf iets van, op een manier die voor jou betekenis heeft.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 benadering past meer bij jou?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FA109-9B2C-694C-B65C-8CECA921AAC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9731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E2F6-CE01-4F44-ADB5-DBEDA228E08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0235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E2F6-CE01-4F44-ADB5-DBEDA228E08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314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56F0A-795E-7093-7CF2-7109DAD60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EBB54E0-AD33-FB38-FF54-5DC6BDAAFF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6559EA7-B69A-38D4-65AB-EB1E779137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BDE825-6CE8-B262-0D01-93A2CBB0E0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E2F6-CE01-4F44-ADB5-DBEDA228E08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1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1D1B-36F6-3F42-AADD-9CF31D29FA85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02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1D1B-36F6-3F42-AADD-9CF31D29FA85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63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1D1B-36F6-3F42-AADD-9CF31D29FA85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31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1D1B-36F6-3F42-AADD-9CF31D29FA85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0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1D1B-36F6-3F42-AADD-9CF31D29FA85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06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1D1B-36F6-3F42-AADD-9CF31D29FA85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84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1D1B-36F6-3F42-AADD-9CF31D29FA85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960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1D1B-36F6-3F42-AADD-9CF31D29FA85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22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1D1B-36F6-3F42-AADD-9CF31D29FA85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9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1D1B-36F6-3F42-AADD-9CF31D29FA85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03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1D1B-36F6-3F42-AADD-9CF31D29FA85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86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C1D1B-36F6-3F42-AADD-9CF31D29FA85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83B9E-D0B9-514B-91A4-E88E85B3F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72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Volumes/Twentie%20werkschijf/%20%20%20%202019/M/MEDIANT/MDT/PPT/BEELD/MDT%20PPT%20REFERAAT%202019%20map/Links/Buy_or_Rent_Catchboxkopie%20grijs.png" TargetMode="Externa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800000" y="1415970"/>
            <a:ext cx="6796654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6900" b="1" dirty="0">
                <a:solidFill>
                  <a:srgbClr val="002749"/>
                </a:solidFill>
              </a:rPr>
              <a:t>Welkom</a:t>
            </a:r>
          </a:p>
        </p:txBody>
      </p:sp>
    </p:spTree>
    <p:extLst>
      <p:ext uri="{BB962C8B-B14F-4D97-AF65-F5344CB8AC3E}">
        <p14:creationId xmlns:p14="http://schemas.microsoft.com/office/powerpoint/2010/main" val="34712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6D640-8D7C-E386-C0E2-E652071E8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accent5"/>
                </a:solidFill>
              </a:rPr>
              <a:t>Zingeving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B34CD2-D870-8C6C-DEE9-02FC257D3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dirty="0">
                <a:solidFill>
                  <a:schemeClr val="accent5"/>
                </a:solidFill>
              </a:rPr>
              <a:t>Ontdekken van zin (</a:t>
            </a:r>
            <a:r>
              <a:rPr lang="nl-NL" sz="2200" dirty="0" err="1">
                <a:solidFill>
                  <a:schemeClr val="accent5"/>
                </a:solidFill>
              </a:rPr>
              <a:t>Frankl</a:t>
            </a:r>
            <a:r>
              <a:rPr lang="nl-NL" sz="2200" dirty="0">
                <a:solidFill>
                  <a:schemeClr val="accent5"/>
                </a:solidFill>
              </a:rPr>
              <a:t>, 1978)</a:t>
            </a:r>
          </a:p>
          <a:p>
            <a:r>
              <a:rPr lang="nl-NL" sz="2200" dirty="0">
                <a:solidFill>
                  <a:schemeClr val="accent5"/>
                </a:solidFill>
              </a:rPr>
              <a:t>Creëren van zin (</a:t>
            </a:r>
            <a:r>
              <a:rPr lang="nl-NL" sz="2200" dirty="0" err="1">
                <a:solidFill>
                  <a:schemeClr val="accent5"/>
                </a:solidFill>
              </a:rPr>
              <a:t>Yalom</a:t>
            </a:r>
            <a:r>
              <a:rPr lang="nl-NL" sz="2200" dirty="0">
                <a:solidFill>
                  <a:schemeClr val="accent5"/>
                </a:solidFill>
              </a:rPr>
              <a:t>, 1980)</a:t>
            </a:r>
          </a:p>
          <a:p>
            <a:endParaRPr lang="nl-NL" sz="2200" dirty="0">
              <a:solidFill>
                <a:schemeClr val="accent5"/>
              </a:solidFill>
            </a:endParaRPr>
          </a:p>
          <a:p>
            <a:r>
              <a:rPr lang="nl-NL" sz="2200" dirty="0">
                <a:solidFill>
                  <a:schemeClr val="accent5"/>
                </a:solidFill>
              </a:rPr>
              <a:t>Herstelgerichte zorg (zingeving als onderdeel)</a:t>
            </a:r>
          </a:p>
          <a:p>
            <a:endParaRPr lang="nl-NL" sz="2200" dirty="0">
              <a:solidFill>
                <a:schemeClr val="accent5"/>
              </a:solidFill>
            </a:endParaRPr>
          </a:p>
          <a:p>
            <a:r>
              <a:rPr lang="nl-NL" sz="2200" dirty="0">
                <a:solidFill>
                  <a:schemeClr val="accent5"/>
                </a:solidFill>
                <a:sym typeface="Wingdings" panose="05000000000000000000" pitchFamily="2" charset="2"/>
              </a:rPr>
              <a:t>Fundamentele menselijke behoefte (innerlijk kompas)</a:t>
            </a:r>
          </a:p>
          <a:p>
            <a:r>
              <a:rPr lang="nl-NL" sz="2200" dirty="0">
                <a:solidFill>
                  <a:schemeClr val="accent5"/>
                </a:solidFill>
                <a:sym typeface="Wingdings" panose="05000000000000000000" pitchFamily="2" charset="2"/>
              </a:rPr>
              <a:t>Proces: levensfasen/ ingrijpende gebeurtenissen</a:t>
            </a:r>
          </a:p>
          <a:p>
            <a:pPr marL="0" indent="0">
              <a:buNone/>
            </a:pPr>
            <a:endParaRPr lang="nl-NL" sz="2200" dirty="0">
              <a:solidFill>
                <a:schemeClr val="accent5"/>
              </a:solidFill>
            </a:endParaRPr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39594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4C3B3-FBB0-4218-28B3-5BB83F415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69856-B340-6CDF-9F74-9D0393A5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chemeClr val="accent5"/>
                </a:solidFill>
              </a:rPr>
              <a:t>Proces van zingeving</a:t>
            </a:r>
            <a:endParaRPr lang="nl-NL" sz="5400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EBE172-08B6-6347-9E6C-E85363B67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dirty="0">
                <a:solidFill>
                  <a:schemeClr val="accent5"/>
                </a:solidFill>
              </a:rPr>
              <a:t>Fase 1 	Interpretatie van de gebeurtenissen (vanzelfsprekendheid)</a:t>
            </a:r>
          </a:p>
          <a:p>
            <a:r>
              <a:rPr lang="nl-NL" sz="2200" dirty="0">
                <a:solidFill>
                  <a:schemeClr val="accent5"/>
                </a:solidFill>
              </a:rPr>
              <a:t>Fase 2 	Zingevingscrisis (‘waarom’-vraag)</a:t>
            </a:r>
          </a:p>
          <a:p>
            <a:r>
              <a:rPr lang="nl-NL" sz="2200" dirty="0">
                <a:solidFill>
                  <a:schemeClr val="accent5"/>
                </a:solidFill>
              </a:rPr>
              <a:t>Fase 3 	Het proces komt op gang (bereidheid)</a:t>
            </a:r>
          </a:p>
          <a:p>
            <a:r>
              <a:rPr lang="nl-NL" sz="2200" dirty="0">
                <a:solidFill>
                  <a:schemeClr val="accent5"/>
                </a:solidFill>
              </a:rPr>
              <a:t>Fase 4 	Gevonden/hervonden (betekenisverlening/richting)</a:t>
            </a:r>
          </a:p>
          <a:p>
            <a:r>
              <a:rPr lang="nl-NL" sz="2200" dirty="0">
                <a:solidFill>
                  <a:schemeClr val="accent5"/>
                </a:solidFill>
              </a:rPr>
              <a:t>Fase 5 	Het proces komt tot rust (nieuwe vanzelfsprekendheid)</a:t>
            </a:r>
          </a:p>
          <a:p>
            <a:endParaRPr lang="nl-NL" sz="2200" dirty="0">
              <a:solidFill>
                <a:schemeClr val="accent5"/>
              </a:solidFill>
            </a:endParaRPr>
          </a:p>
          <a:p>
            <a:r>
              <a:rPr lang="nl-NL" sz="2200" dirty="0">
                <a:solidFill>
                  <a:schemeClr val="accent5"/>
                </a:solidFill>
              </a:rPr>
              <a:t>Een circulair (en grillig) beloop</a:t>
            </a:r>
          </a:p>
        </p:txBody>
      </p:sp>
    </p:spTree>
    <p:extLst>
      <p:ext uri="{BB962C8B-B14F-4D97-AF65-F5344CB8AC3E}">
        <p14:creationId xmlns:p14="http://schemas.microsoft.com/office/powerpoint/2010/main" val="4260516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C13CB-78F0-08C0-0DBD-0878B96BD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8A3B1-B0CC-3912-8307-EAB1436C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chemeClr val="accent5"/>
                </a:solidFill>
              </a:rPr>
              <a:t>Diagnostiek</a:t>
            </a:r>
            <a:endParaRPr lang="nl-NL" sz="5400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934BBA-9D36-D93C-2A1E-764AD5A03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dirty="0">
                <a:solidFill>
                  <a:schemeClr val="accent5"/>
                </a:solidFill>
              </a:rPr>
              <a:t>Zingeving onder de aandacht </a:t>
            </a:r>
          </a:p>
          <a:p>
            <a:r>
              <a:rPr lang="nl-NL" sz="2200" dirty="0">
                <a:solidFill>
                  <a:schemeClr val="accent5"/>
                </a:solidFill>
              </a:rPr>
              <a:t>Suïcidale gedachten</a:t>
            </a:r>
          </a:p>
          <a:p>
            <a:endParaRPr lang="nl-NL" sz="2200" dirty="0">
              <a:solidFill>
                <a:schemeClr val="accent5"/>
              </a:solidFill>
            </a:endParaRPr>
          </a:p>
          <a:p>
            <a:r>
              <a:rPr lang="nl-NL" sz="2200" dirty="0">
                <a:solidFill>
                  <a:schemeClr val="accent5"/>
                </a:solidFill>
              </a:rPr>
              <a:t>Zingeving bij psychische klachten (rol)</a:t>
            </a:r>
          </a:p>
          <a:p>
            <a:r>
              <a:rPr lang="nl-NL" sz="2200" dirty="0">
                <a:solidFill>
                  <a:schemeClr val="accent5"/>
                </a:solidFill>
              </a:rPr>
              <a:t>Vastgelopen proces van zingeving</a:t>
            </a:r>
          </a:p>
          <a:p>
            <a:r>
              <a:rPr lang="nl-NL" sz="2200" dirty="0">
                <a:solidFill>
                  <a:schemeClr val="accent5"/>
                </a:solidFill>
              </a:rPr>
              <a:t>Zingeving en psychische klachten (relatie)</a:t>
            </a:r>
          </a:p>
          <a:p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endParaRPr lang="nl-NL" sz="2200" dirty="0"/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477728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84857-C5E7-5C00-7040-E9D17E0F8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44C218-1F5A-876D-DD64-82E11A5E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chemeClr val="accent5"/>
                </a:solidFill>
              </a:rPr>
              <a:t>Behandeling</a:t>
            </a:r>
            <a:endParaRPr lang="nl-NL" sz="5400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F91478-4757-13B5-1879-010F52DC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dirty="0">
                <a:solidFill>
                  <a:schemeClr val="accent5"/>
                </a:solidFill>
              </a:rPr>
              <a:t>Zingeving onder de aandacht</a:t>
            </a:r>
          </a:p>
          <a:p>
            <a:r>
              <a:rPr lang="nl-NL" sz="2200" dirty="0">
                <a:solidFill>
                  <a:schemeClr val="accent5"/>
                </a:solidFill>
              </a:rPr>
              <a:t>Niet één oplossing</a:t>
            </a:r>
          </a:p>
          <a:p>
            <a:r>
              <a:rPr lang="nl-NL" sz="2200" dirty="0">
                <a:solidFill>
                  <a:schemeClr val="accent5"/>
                </a:solidFill>
              </a:rPr>
              <a:t>Het moeilijke omarmen</a:t>
            </a:r>
          </a:p>
          <a:p>
            <a:r>
              <a:rPr lang="nl-NL" sz="2200" dirty="0">
                <a:solidFill>
                  <a:schemeClr val="accent5"/>
                </a:solidFill>
              </a:rPr>
              <a:t>Weg naar herstel vrij maken</a:t>
            </a:r>
          </a:p>
          <a:p>
            <a:r>
              <a:rPr lang="nl-NL" sz="2200" dirty="0">
                <a:solidFill>
                  <a:schemeClr val="accent5"/>
                </a:solidFill>
              </a:rPr>
              <a:t>Levensverhaal </a:t>
            </a:r>
          </a:p>
          <a:p>
            <a:endParaRPr lang="nl-NL" sz="2200" dirty="0">
              <a:solidFill>
                <a:schemeClr val="accent5"/>
              </a:solidFill>
            </a:endParaRPr>
          </a:p>
          <a:p>
            <a:r>
              <a:rPr lang="nl-NL" sz="2200" dirty="0">
                <a:solidFill>
                  <a:schemeClr val="accent5"/>
                </a:solidFill>
              </a:rPr>
              <a:t>Doel(en) stellen</a:t>
            </a:r>
          </a:p>
          <a:p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endParaRPr lang="nl-NL" sz="2200" dirty="0"/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096762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90BD97-BF5F-B072-55F2-513CC8EE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l-NL" sz="5400" dirty="0">
                <a:solidFill>
                  <a:schemeClr val="accent5"/>
                </a:solidFill>
              </a:rPr>
              <a:t>Ontdekken of creëren?</a:t>
            </a:r>
          </a:p>
        </p:txBody>
      </p:sp>
      <p:pic>
        <p:nvPicPr>
          <p:cNvPr id="5" name="Picture 4" descr="Hand die zich uitstrekt naar de zon">
            <a:extLst>
              <a:ext uri="{FF2B5EF4-FFF2-40B4-BE49-F238E27FC236}">
                <a16:creationId xmlns:a16="http://schemas.microsoft.com/office/drawing/2014/main" id="{2B1C4BBF-312E-E878-DC89-58BAF1A651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443" r="18057" b="2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9083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10A3D-39C5-4890-67F6-1F668961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2A2347-DC8C-24CF-4B2F-A51A6AD5C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Bob Wijnbergen</a:t>
            </a:r>
          </a:p>
        </p:txBody>
      </p:sp>
    </p:spTree>
    <p:extLst>
      <p:ext uri="{BB962C8B-B14F-4D97-AF65-F5344CB8AC3E}">
        <p14:creationId xmlns:p14="http://schemas.microsoft.com/office/powerpoint/2010/main" val="162976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Een tekening van een persoon die voor zich uitstaart en nadenkt">
            <a:extLst>
              <a:ext uri="{FF2B5EF4-FFF2-40B4-BE49-F238E27FC236}">
                <a16:creationId xmlns:a16="http://schemas.microsoft.com/office/drawing/2014/main" id="{234A92B1-B4FD-501B-8FC4-2A374C139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82" y="1650937"/>
            <a:ext cx="4435078" cy="3326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488" y="2303047"/>
            <a:ext cx="2690266" cy="2674198"/>
          </a:xfrm>
        </p:spPr>
        <p:txBody>
          <a:bodyPr anchor="t">
            <a:normAutofit/>
          </a:bodyPr>
          <a:lstStyle/>
          <a:p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4D3FFC-E2D5-0C39-C65F-7448CB1CB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80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80BE08-A718-27F3-9150-C96C91E74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262" y="1240077"/>
            <a:ext cx="2045860" cy="4584527"/>
          </a:xfrm>
        </p:spPr>
        <p:txBody>
          <a:bodyPr>
            <a:normAutofit/>
          </a:bodyPr>
          <a:lstStyle/>
          <a:p>
            <a:r>
              <a:rPr lang="nl-NL" sz="2500">
                <a:solidFill>
                  <a:srgbClr val="FFFFFF"/>
                </a:solidFill>
              </a:rPr>
              <a:t>de standaard</a:t>
            </a:r>
            <a:br>
              <a:rPr lang="nl-NL" sz="2500">
                <a:solidFill>
                  <a:srgbClr val="FFFFFF"/>
                </a:solidFill>
              </a:rPr>
            </a:br>
            <a:r>
              <a:rPr lang="nl-NL" sz="2500">
                <a:solidFill>
                  <a:srgbClr val="FFFFFF"/>
                </a:solidFill>
              </a:rPr>
              <a:t>zingeving in de psychiatrie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25B6C-7C92-D8BF-4A86-A00CBED47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195" y="1240078"/>
            <a:ext cx="4526120" cy="4916465"/>
          </a:xfrm>
        </p:spPr>
        <p:txBody>
          <a:bodyPr anchor="t">
            <a:normAutofit lnSpcReduction="10000"/>
          </a:bodyPr>
          <a:lstStyle/>
          <a:p>
            <a:r>
              <a:rPr lang="nl-NL" dirty="0"/>
              <a:t>Zingeving is het proces waarin mensen richting geven aan hun leven op basis van wat voor hen het belangrijkst is of het meest betekenisvol is. </a:t>
            </a:r>
          </a:p>
          <a:p>
            <a:r>
              <a:rPr lang="nl-NL" dirty="0"/>
              <a:t>Dit proces raakt verstoord bij psychische/mentale problemen.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EBE84C-7546-7818-1431-167FDAAF4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942" y="3726427"/>
            <a:ext cx="8108116" cy="285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6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8B4C5-6EF2-8C61-FE87-96521BCB7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7AE1B-1D49-81AE-AEF2-778C052B6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547" y="4459039"/>
            <a:ext cx="6482259" cy="551528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pPr defTabSz="914400"/>
            <a:r>
              <a:rPr lang="en-US" sz="1700"/>
              <a:t>de standaard</a:t>
            </a:r>
            <a:br>
              <a:rPr lang="en-US" sz="1700"/>
            </a:br>
            <a:r>
              <a:rPr lang="en-US" sz="1700"/>
              <a:t>zingeving in de psychiatrie 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F1C38EB-D9AE-5858-2E3E-239A73B10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46" y="307139"/>
            <a:ext cx="6579208" cy="40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3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2A1A1-D7E6-D5BB-E384-179024AFC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6CD4-E1DC-6022-3E4E-D77C0348E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686" y="804521"/>
            <a:ext cx="3132383" cy="1049235"/>
          </a:xfrm>
        </p:spPr>
        <p:txBody>
          <a:bodyPr>
            <a:normAutofit fontScale="90000"/>
          </a:bodyPr>
          <a:lstStyle/>
          <a:p>
            <a:r>
              <a:rPr lang="nl-NL" dirty="0"/>
              <a:t>Geestelijke verzorging</a:t>
            </a:r>
            <a:endParaRPr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BD8A28A-DDF5-8C86-E840-740945415A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5628000" y="1656001"/>
            <a:ext cx="4660762" cy="3495571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37A6DB-C7AE-C8FB-5610-A0535DBA30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12258" y="2008046"/>
          <a:ext cx="3566220" cy="3842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761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20877" y="720000"/>
            <a:ext cx="10382865" cy="40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6000" dirty="0"/>
              <a:t>Zin in de psychiatrie</a:t>
            </a:r>
          </a:p>
          <a:p>
            <a:pPr algn="ctr"/>
            <a:endParaRPr lang="nl-NL" sz="6000" dirty="0"/>
          </a:p>
          <a:p>
            <a:pPr algn="ctr"/>
            <a:br>
              <a:rPr lang="nl-NL" sz="4400" dirty="0"/>
            </a:br>
            <a:r>
              <a:rPr lang="nl-NL" sz="2800" dirty="0"/>
              <a:t>referaat over zingeving </a:t>
            </a:r>
          </a:p>
          <a:p>
            <a:pPr algn="ctr"/>
            <a:r>
              <a:rPr lang="nl-NL" sz="2800" dirty="0"/>
              <a:t>in het kader van het afscheid van Bob Wijnbergen</a:t>
            </a:r>
            <a:endParaRPr lang="nl-NL" sz="28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nl-NL" sz="4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563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C2054-B549-D2E7-861C-7C08EE27F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FD68-ACB8-C729-684E-F357C6EF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936" y="2303047"/>
            <a:ext cx="2952819" cy="2674198"/>
          </a:xfrm>
        </p:spPr>
        <p:txBody>
          <a:bodyPr anchor="t">
            <a:normAutofit/>
          </a:bodyPr>
          <a:lstStyle/>
          <a:p>
            <a:r>
              <a:rPr lang="nl-NL" dirty="0"/>
              <a:t>Geestelijke verzorging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F7E155-EA3D-8EF4-C714-1322AA238D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80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2883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40C46-5320-B589-1568-35580B48E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FB5C7-6D7A-AC37-2FD5-F731D7ED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936" y="2303047"/>
            <a:ext cx="2952819" cy="2674198"/>
          </a:xfrm>
        </p:spPr>
        <p:txBody>
          <a:bodyPr anchor="t">
            <a:normAutofit/>
          </a:bodyPr>
          <a:lstStyle/>
          <a:p>
            <a:r>
              <a:rPr lang="nl-NL" dirty="0"/>
              <a:t>Geestelijke verzorging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345848-A529-CA21-BF20-DA35E75DE7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80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264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05143-272C-808A-FE50-8D2D502D7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538DB-FDEE-D234-329C-1B45BD5D9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936" y="2303047"/>
            <a:ext cx="2952819" cy="2674198"/>
          </a:xfrm>
        </p:spPr>
        <p:txBody>
          <a:bodyPr anchor="t">
            <a:normAutofit/>
          </a:bodyPr>
          <a:lstStyle/>
          <a:p>
            <a:r>
              <a:rPr lang="nl-NL" dirty="0"/>
              <a:t>Geestelijke verzorging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FFBEF6-821E-EC48-39D9-3402123D39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80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7932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67223-212E-1D62-7830-B8EC0AFDA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9FA9-9FF6-E3EB-ACA3-19766944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936" y="2303047"/>
            <a:ext cx="2952819" cy="2674198"/>
          </a:xfrm>
        </p:spPr>
        <p:txBody>
          <a:bodyPr anchor="t">
            <a:normAutofit fontScale="90000"/>
          </a:bodyPr>
          <a:lstStyle/>
          <a:p>
            <a:r>
              <a:rPr lang="nl-NL" dirty="0"/>
              <a:t>Hoe vinden mensen betekenis</a:t>
            </a:r>
            <a:br>
              <a:rPr lang="nl-NL" dirty="0"/>
            </a:b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9B0D27-5AFB-A6B9-8DD1-6BD5D346F7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66754" y="481781"/>
          <a:ext cx="5011311" cy="5456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142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t>Kernidee Frankl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B27A16-4C76-043F-03B7-E2ADEFD411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80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nl-NL" dirty="0"/>
              <a:t>Kernidee</a:t>
            </a:r>
            <a:br>
              <a:rPr lang="nl-NL" dirty="0"/>
            </a:br>
            <a:r>
              <a:rPr dirty="0"/>
              <a:t>Henning</a:t>
            </a:r>
            <a:r>
              <a:rPr lang="nl-NL" dirty="0"/>
              <a:t> Luther</a:t>
            </a:r>
            <a:r>
              <a:rPr dirty="0"/>
              <a:t>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A1AAFB-DF5C-E99C-C6F6-F7402820A1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80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Zingeving, zinvinding</a:t>
            </a:r>
          </a:p>
          <a:p>
            <a:r>
              <a:rPr dirty="0" err="1"/>
              <a:t>Zingeving</a:t>
            </a:r>
            <a:r>
              <a:rPr dirty="0"/>
              <a:t> </a:t>
            </a:r>
            <a:r>
              <a:rPr lang="nl-NL" dirty="0"/>
              <a:t>kan </a:t>
            </a:r>
            <a:r>
              <a:rPr dirty="0" err="1"/>
              <a:t>ontstaa</a:t>
            </a:r>
            <a:r>
              <a:rPr lang="nl-NL"/>
              <a:t>n</a:t>
            </a:r>
            <a:r>
              <a:t> </a:t>
            </a:r>
            <a:r>
              <a:rPr dirty="0"/>
              <a:t>door </a:t>
            </a:r>
            <a:r>
              <a:rPr dirty="0" err="1"/>
              <a:t>verbondenheid</a:t>
            </a:r>
            <a:r>
              <a:rPr lang="nl-NL" dirty="0"/>
              <a:t>, in relatie met de ander of door individuele ervaringen </a:t>
            </a:r>
            <a:endParaRPr dirty="0"/>
          </a:p>
          <a:p>
            <a:r>
              <a:rPr dirty="0" err="1"/>
              <a:t>Relaties</a:t>
            </a:r>
            <a:r>
              <a:rPr dirty="0"/>
              <a:t> en </a:t>
            </a:r>
            <a:r>
              <a:rPr dirty="0" err="1"/>
              <a:t>eerlijkheid</a:t>
            </a:r>
            <a:r>
              <a:rPr dirty="0"/>
              <a:t> </a:t>
            </a:r>
            <a:r>
              <a:rPr dirty="0" err="1"/>
              <a:t>zijn</a:t>
            </a:r>
            <a:r>
              <a:rPr dirty="0"/>
              <a:t> </a:t>
            </a:r>
            <a:r>
              <a:rPr dirty="0" err="1"/>
              <a:t>essentieel</a:t>
            </a:r>
            <a:endParaRPr dirty="0"/>
          </a:p>
          <a:p>
            <a:r>
              <a:rPr dirty="0" err="1"/>
              <a:t>Mens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altijd</a:t>
            </a:r>
            <a:r>
              <a:rPr dirty="0"/>
              <a:t> </a:t>
            </a:r>
            <a:r>
              <a:rPr dirty="0" err="1"/>
              <a:t>betekenis</a:t>
            </a:r>
            <a:r>
              <a:rPr dirty="0"/>
              <a:t> </a:t>
            </a:r>
            <a:r>
              <a:rPr dirty="0" err="1"/>
              <a:t>vinden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uy_or_Rent_Catchboxkopie grijs.png" descr="/Volumes/Twentie werkschijf/    2019/M/MEDIANT/MDT/PPT/BEELD/MDT PPT REFERAAT 2019 map/Links/Buy_or_Rent_Catchboxkopie grijs.png"/>
          <p:cNvPicPr>
            <a:picLocks noChangeAspect="1"/>
          </p:cNvPicPr>
          <p:nvPr/>
        </p:nvPicPr>
        <p:blipFill rotWithShape="1">
          <a:blip r:embed="rId4" r:link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" r="209"/>
          <a:stretch>
            <a:fillRect/>
          </a:stretch>
        </p:blipFill>
        <p:spPr>
          <a:xfrm>
            <a:off x="3039035" y="1912631"/>
            <a:ext cx="9135430" cy="429972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800000" y="720000"/>
            <a:ext cx="4622800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6900" b="1" dirty="0">
                <a:solidFill>
                  <a:srgbClr val="002749"/>
                </a:solidFill>
              </a:rPr>
              <a:t>Discussie</a:t>
            </a:r>
            <a:endParaRPr lang="nl-NL" sz="69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94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3080621.psd" descr="/Volumes/Twentie werkschijf/    2019/M/MEDIANT/MDT/PPT/BEELD/MDT PPT REFERAAT 2019 map/Links/P308062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54" y="2263168"/>
            <a:ext cx="3435846" cy="458112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800000" y="720000"/>
            <a:ext cx="4622800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6900" b="1" dirty="0">
                <a:solidFill>
                  <a:schemeClr val="bg1"/>
                </a:solidFill>
              </a:rPr>
              <a:t>Afsluiting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E903D0E-D2E1-CBFD-41FC-220C61AB183E}"/>
              </a:ext>
            </a:extLst>
          </p:cNvPr>
          <p:cNvSpPr txBox="1"/>
          <p:nvPr/>
        </p:nvSpPr>
        <p:spPr>
          <a:xfrm>
            <a:off x="1571624" y="2971800"/>
            <a:ext cx="8810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Volgende keer: 9 juni 2026</a:t>
            </a:r>
          </a:p>
          <a:p>
            <a:r>
              <a:rPr lang="nl-NL" sz="3600" b="1"/>
              <a:t>Innovatieve ontspanningstechnieken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95723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800000" y="540000"/>
            <a:ext cx="7489868" cy="35276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900" b="1" dirty="0">
                <a:solidFill>
                  <a:schemeClr val="bg1"/>
                </a:solidFill>
                <a:latin typeface="+mj-lt"/>
              </a:rPr>
              <a:t>Programma</a:t>
            </a:r>
            <a:endParaRPr lang="nl-NL" sz="3900" b="1" dirty="0">
              <a:solidFill>
                <a:schemeClr val="bg1"/>
              </a:solidFill>
              <a:latin typeface="+mj-lt"/>
              <a:cs typeface="Calibri"/>
            </a:endParaRPr>
          </a:p>
          <a:p>
            <a:endParaRPr lang="nl-NL" sz="2000" baseline="30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1"/>
                </a:solidFill>
              </a:rPr>
              <a:t>16.30 uur	Peter Hoekenga Opening / Welkomstwoord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1"/>
                </a:solidFill>
              </a:rPr>
              <a:t>16.35 uur	Meryem Kangus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1"/>
                </a:solidFill>
              </a:rPr>
              <a:t>16.50 uur	Matthijs Wiskerke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1"/>
                </a:solidFill>
              </a:rPr>
              <a:t>17.10 uur	Enrique Pastoor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1"/>
                </a:solidFill>
              </a:rPr>
              <a:t>17.25 uur	Bob	Wijnbergen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chemeClr val="bg1"/>
                </a:solidFill>
              </a:rPr>
              <a:t>17.45 uur	Discussie</a:t>
            </a:r>
            <a:endParaRPr lang="nl-NL" sz="35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43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1874F-29AE-8220-299E-6D9993494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29E75A2-CC7D-6530-B44D-260731D5F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1345" y="-235894"/>
            <a:ext cx="4509655" cy="709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1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64F08A-5F8D-0C78-4113-C948A76DE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Zingeving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F7CBC7-CE9E-45FF-BBB8-EF8459FE8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590" y="1600201"/>
            <a:ext cx="10527030" cy="4525963"/>
          </a:xfrm>
        </p:spPr>
        <p:txBody>
          <a:bodyPr/>
          <a:lstStyle/>
          <a:p>
            <a:r>
              <a:rPr lang="nl-NL" dirty="0"/>
              <a:t>zingeving, spiritualiteit, levensbeschouwing en religie</a:t>
            </a:r>
          </a:p>
          <a:p>
            <a:pPr lvl="1"/>
            <a:r>
              <a:rPr lang="nl-NL" dirty="0"/>
              <a:t>Zin, waarheid, en het goede</a:t>
            </a:r>
          </a:p>
          <a:p>
            <a:pPr lvl="1"/>
            <a:r>
              <a:rPr lang="nl-NL" dirty="0"/>
              <a:t>Alledaags handelen, doelen in je leven</a:t>
            </a:r>
          </a:p>
          <a:p>
            <a:pPr lvl="1"/>
            <a:r>
              <a:rPr lang="nl-NL" dirty="0"/>
              <a:t>Persoonlijke groei</a:t>
            </a:r>
          </a:p>
          <a:p>
            <a:pPr lvl="1"/>
            <a:r>
              <a:rPr lang="nl-NL" dirty="0"/>
              <a:t>Gevoel van begrip en samenhang, je eigen narratief</a:t>
            </a:r>
          </a:p>
          <a:p>
            <a:r>
              <a:rPr lang="nl-NL" dirty="0"/>
              <a:t>Zingeving is een universele behoefte en voor ieder mens anders.</a:t>
            </a:r>
          </a:p>
        </p:txBody>
      </p:sp>
    </p:spTree>
    <p:extLst>
      <p:ext uri="{BB962C8B-B14F-4D97-AF65-F5344CB8AC3E}">
        <p14:creationId xmlns:p14="http://schemas.microsoft.com/office/powerpoint/2010/main" val="275746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F4B01-C410-665B-8EB6-A92AF0F9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Relatie zingeving en psychische klachten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B3A0DF-123A-F925-4B26-D47B8533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330" y="1600201"/>
            <a:ext cx="10584180" cy="4525963"/>
          </a:xfrm>
        </p:spPr>
        <p:txBody>
          <a:bodyPr/>
          <a:lstStyle/>
          <a:p>
            <a:r>
              <a:rPr lang="nl-NL" dirty="0"/>
              <a:t>Wederkerig</a:t>
            </a:r>
          </a:p>
          <a:p>
            <a:pPr lvl="1"/>
            <a:r>
              <a:rPr lang="nl-NL" dirty="0"/>
              <a:t>Zingeving beschermt</a:t>
            </a:r>
          </a:p>
          <a:p>
            <a:pPr lvl="1"/>
            <a:r>
              <a:rPr lang="nl-NL" dirty="0"/>
              <a:t>Zingeving kan ook kwetsbaar maken</a:t>
            </a:r>
          </a:p>
          <a:p>
            <a:pPr lvl="1"/>
            <a:r>
              <a:rPr lang="nl-NL" dirty="0"/>
              <a:t>Psychische klachten kunnen zingeving verrijken </a:t>
            </a:r>
          </a:p>
          <a:p>
            <a:r>
              <a:rPr lang="nl-NL" dirty="0"/>
              <a:t>Psychische aandoeningen kunnen levensbeschouwelijk of spiritueel gekleurd zijn</a:t>
            </a:r>
          </a:p>
          <a:p>
            <a:r>
              <a:rPr lang="nl-NL" dirty="0"/>
              <a:t>Levensbeschouwing kan verklaringen van psychische klachten beïnvloeden</a:t>
            </a:r>
          </a:p>
        </p:txBody>
      </p:sp>
    </p:spTree>
    <p:extLst>
      <p:ext uri="{BB962C8B-B14F-4D97-AF65-F5344CB8AC3E}">
        <p14:creationId xmlns:p14="http://schemas.microsoft.com/office/powerpoint/2010/main" val="346936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DDC1C2D-433B-6CEE-A80D-2B763F2BA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650" y="82804"/>
            <a:ext cx="11950700" cy="6692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3821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FBC65-7A69-D414-BCF2-4BF6218E5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8716" y="955309"/>
            <a:ext cx="7074568" cy="1692617"/>
          </a:xfrm>
        </p:spPr>
        <p:txBody>
          <a:bodyPr>
            <a:normAutofit/>
          </a:bodyPr>
          <a:lstStyle/>
          <a:p>
            <a:r>
              <a:rPr lang="nl-NL" sz="6600" dirty="0">
                <a:solidFill>
                  <a:srgbClr val="FFFFFF"/>
                </a:solidFill>
              </a:rPr>
              <a:t>Zingeving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F1645F-B568-A715-321D-272320DAE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9381" y="4544704"/>
            <a:ext cx="6930189" cy="938463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chemeClr val="accent5"/>
                </a:solidFill>
              </a:rPr>
              <a:t>Meryem Kangus, psycholoog i.o. tot GZ-psycholoog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852DB5A1-D674-EC93-9A80-5417AB3E2DF0}"/>
              </a:ext>
            </a:extLst>
          </p:cNvPr>
          <p:cNvSpPr txBox="1">
            <a:spLocks/>
          </p:cNvSpPr>
          <p:nvPr/>
        </p:nvSpPr>
        <p:spPr>
          <a:xfrm>
            <a:off x="2808285" y="2959768"/>
            <a:ext cx="6930189" cy="93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FFFFFF"/>
                </a:solidFill>
              </a:rPr>
              <a:t>Binnen psychologische behandelingen</a:t>
            </a:r>
          </a:p>
        </p:txBody>
      </p:sp>
    </p:spTree>
    <p:extLst>
      <p:ext uri="{BB962C8B-B14F-4D97-AF65-F5344CB8AC3E}">
        <p14:creationId xmlns:p14="http://schemas.microsoft.com/office/powerpoint/2010/main" val="35428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9EE5D-1334-389C-F39A-7D08F3DC2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/>
                </a:solidFill>
              </a:rPr>
              <a:t>Zingeving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5C7277-77ED-2DF0-283A-A86075D7D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10" y="1457394"/>
            <a:ext cx="10972800" cy="238539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nl-NL" sz="96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nl-NL" sz="9600" dirty="0">
                <a:solidFill>
                  <a:schemeClr val="accent5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0723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1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2CAA0709BC2C429607956931C2F399" ma:contentTypeVersion="15" ma:contentTypeDescription="Een nieuw document maken." ma:contentTypeScope="" ma:versionID="d6eb457100048ce9adcd954de040deab">
  <xsd:schema xmlns:xsd="http://www.w3.org/2001/XMLSchema" xmlns:xs="http://www.w3.org/2001/XMLSchema" xmlns:p="http://schemas.microsoft.com/office/2006/metadata/properties" xmlns:ns2="f6d919ca-315c-4434-9aa7-dc7258b7db0f" xmlns:ns3="9d99842b-d985-42d4-926c-437d0e79aead" targetNamespace="http://schemas.microsoft.com/office/2006/metadata/properties" ma:root="true" ma:fieldsID="2dd2a0051bf9e2ee17621fba3419be00" ns2:_="" ns3:_="">
    <xsd:import namespace="f6d919ca-315c-4434-9aa7-dc7258b7db0f"/>
    <xsd:import namespace="9d99842b-d985-42d4-926c-437d0e79aea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919ca-315c-4434-9aa7-dc7258b7db0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97d24c4-e45b-4c1e-8729-d8c140b70c23}" ma:internalName="TaxCatchAll" ma:showField="CatchAllData" ma:web="f6d919ca-315c-4434-9aa7-dc7258b7db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9842b-d985-42d4-926c-437d0e79ae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c43438bb-598f-4f18-b2e4-637fab5450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99842b-d985-42d4-926c-437d0e79aead">
      <Terms xmlns="http://schemas.microsoft.com/office/infopath/2007/PartnerControls"/>
    </lcf76f155ced4ddcb4097134ff3c332f>
    <TaxCatchAll xmlns="f6d919ca-315c-4434-9aa7-dc7258b7db0f" xsi:nil="true"/>
    <SharedWithUsers xmlns="f6d919ca-315c-4434-9aa7-dc7258b7db0f">
      <UserInfo>
        <DisplayName>Rochella Slijngard</DisplayName>
        <AccountId>1008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4BB7835-1736-4FE3-B3D1-6267DBADA1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d919ca-315c-4434-9aa7-dc7258b7db0f"/>
    <ds:schemaRef ds:uri="9d99842b-d985-42d4-926c-437d0e79ae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181545-A922-4013-94F8-BE2CB7206D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2EADD1-D671-447D-82F6-CA6FCAB78582}">
  <ds:schemaRefs>
    <ds:schemaRef ds:uri="http://schemas.microsoft.com/office/2006/metadata/properties"/>
    <ds:schemaRef ds:uri="http://schemas.microsoft.com/office/infopath/2007/PartnerControls"/>
    <ds:schemaRef ds:uri="9d99842b-d985-42d4-926c-437d0e79aead"/>
    <ds:schemaRef ds:uri="f6d919ca-315c-4434-9aa7-dc7258b7db0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1182</Words>
  <Application>Microsoft Office PowerPoint</Application>
  <PresentationFormat>Breedbeeld</PresentationFormat>
  <Paragraphs>178</Paragraphs>
  <Slides>28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Calibri</vt:lpstr>
      <vt:lpstr>Wingdings</vt:lpstr>
      <vt:lpstr>Arial</vt:lpstr>
      <vt:lpstr>Office-thema</vt:lpstr>
      <vt:lpstr>PowerPoint-presentatie</vt:lpstr>
      <vt:lpstr>PowerPoint-presentatie</vt:lpstr>
      <vt:lpstr>PowerPoint-presentatie</vt:lpstr>
      <vt:lpstr>PowerPoint-presentatie</vt:lpstr>
      <vt:lpstr>Zingeving</vt:lpstr>
      <vt:lpstr>Relatie zingeving en psychische klachten</vt:lpstr>
      <vt:lpstr>PowerPoint-presentatie</vt:lpstr>
      <vt:lpstr>Zingeving</vt:lpstr>
      <vt:lpstr>Zingeving</vt:lpstr>
      <vt:lpstr>Zingeving</vt:lpstr>
      <vt:lpstr>Proces van zingeving</vt:lpstr>
      <vt:lpstr>Diagnostiek</vt:lpstr>
      <vt:lpstr>Behandeling</vt:lpstr>
      <vt:lpstr>Ontdekken of creëren?</vt:lpstr>
      <vt:lpstr>PowerPoint-presentatie</vt:lpstr>
      <vt:lpstr>PowerPoint-presentatie</vt:lpstr>
      <vt:lpstr>de standaard zingeving in de psychiatrie </vt:lpstr>
      <vt:lpstr>de standaard zingeving in de psychiatrie </vt:lpstr>
      <vt:lpstr>Geestelijke verzorging</vt:lpstr>
      <vt:lpstr>Geestelijke verzorging</vt:lpstr>
      <vt:lpstr>Geestelijke verzorging</vt:lpstr>
      <vt:lpstr>Geestelijke verzorging</vt:lpstr>
      <vt:lpstr>Hoe vinden mensen betekenis </vt:lpstr>
      <vt:lpstr>Kernidee Frankl</vt:lpstr>
      <vt:lpstr>Kernidee Henning Luther?</vt:lpstr>
      <vt:lpstr>Conclusie</vt:lpstr>
      <vt:lpstr>PowerPoint-presentatie</vt:lpstr>
      <vt:lpstr>PowerPoint-presentatie</vt:lpstr>
    </vt:vector>
  </TitlesOfParts>
  <Company>Twentie design en dtp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Carla ten Hagen</dc:creator>
  <cp:lastModifiedBy>Peter Hoekenga</cp:lastModifiedBy>
  <cp:revision>59</cp:revision>
  <dcterms:created xsi:type="dcterms:W3CDTF">2019-02-06T09:55:36Z</dcterms:created>
  <dcterms:modified xsi:type="dcterms:W3CDTF">2026-05-12T08:23:08Z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0x010100B42CAA0709BC2C429607956931C2F399</vt:lpwstr>
  </property>
  <property fmtid="{D5CDD505-2E9C-101B-9397-08002B2CF9AE}" pid="3" name="MediaServiceImageTags">
    <vt:lpwstr/>
  </property>
</Properties>
</file>