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97" r:id="rId3"/>
    <p:sldId id="257" r:id="rId4"/>
    <p:sldId id="289" r:id="rId5"/>
    <p:sldId id="284" r:id="rId6"/>
    <p:sldId id="286" r:id="rId7"/>
    <p:sldId id="281" r:id="rId8"/>
    <p:sldId id="282" r:id="rId9"/>
    <p:sldId id="283" r:id="rId10"/>
    <p:sldId id="290" r:id="rId11"/>
    <p:sldId id="287" r:id="rId12"/>
    <p:sldId id="291" r:id="rId13"/>
    <p:sldId id="299" r:id="rId14"/>
    <p:sldId id="300" r:id="rId15"/>
    <p:sldId id="301" r:id="rId16"/>
    <p:sldId id="296" r:id="rId17"/>
    <p:sldId id="292"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13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zanne Oosterman -  Knol" userId="fd3a8e7f-14c4-42d4-ae2e-c4e6b1656d08" providerId="ADAL" clId="{B7813484-1F00-40A1-9BEC-98973820FF83}"/>
    <pc:docChg chg="undo custSel addSld delSld modSld">
      <pc:chgData name="Suzanne Oosterman -  Knol" userId="fd3a8e7f-14c4-42d4-ae2e-c4e6b1656d08" providerId="ADAL" clId="{B7813484-1F00-40A1-9BEC-98973820FF83}" dt="2025-09-29T15:20:38.545" v="350" actId="26606"/>
      <pc:docMkLst>
        <pc:docMk/>
      </pc:docMkLst>
      <pc:sldChg chg="addSp delSp modSp mod">
        <pc:chgData name="Suzanne Oosterman -  Knol" userId="fd3a8e7f-14c4-42d4-ae2e-c4e6b1656d08" providerId="ADAL" clId="{B7813484-1F00-40A1-9BEC-98973820FF83}" dt="2025-09-29T12:44:28.487" v="12" actId="20577"/>
        <pc:sldMkLst>
          <pc:docMk/>
          <pc:sldMk cId="582325400" sldId="257"/>
        </pc:sldMkLst>
        <pc:graphicFrameChg chg="add mod">
          <ac:chgData name="Suzanne Oosterman -  Knol" userId="fd3a8e7f-14c4-42d4-ae2e-c4e6b1656d08" providerId="ADAL" clId="{B7813484-1F00-40A1-9BEC-98973820FF83}" dt="2025-09-29T12:44:28.487" v="12" actId="20577"/>
          <ac:graphicFrameMkLst>
            <pc:docMk/>
            <pc:sldMk cId="582325400" sldId="257"/>
            <ac:graphicFrameMk id="6" creationId="{DAC8D332-AE0D-FE73-747F-F160297898C5}"/>
          </ac:graphicFrameMkLst>
        </pc:graphicFrameChg>
      </pc:sldChg>
      <pc:sldChg chg="addSp delSp modSp mod">
        <pc:chgData name="Suzanne Oosterman -  Knol" userId="fd3a8e7f-14c4-42d4-ae2e-c4e6b1656d08" providerId="ADAL" clId="{B7813484-1F00-40A1-9BEC-98973820FF83}" dt="2025-09-29T12:47:38.562" v="24" actId="20577"/>
        <pc:sldMkLst>
          <pc:docMk/>
          <pc:sldMk cId="1190343942" sldId="281"/>
        </pc:sldMkLst>
        <pc:spChg chg="mod">
          <ac:chgData name="Suzanne Oosterman -  Knol" userId="fd3a8e7f-14c4-42d4-ae2e-c4e6b1656d08" providerId="ADAL" clId="{B7813484-1F00-40A1-9BEC-98973820FF83}" dt="2025-09-29T12:45:11.553" v="17" actId="26606"/>
          <ac:spMkLst>
            <pc:docMk/>
            <pc:sldMk cId="1190343942" sldId="281"/>
            <ac:spMk id="2" creationId="{095B4C39-1061-4926-8776-1362B75CA729}"/>
          </ac:spMkLst>
        </pc:spChg>
        <pc:spChg chg="mod">
          <ac:chgData name="Suzanne Oosterman -  Knol" userId="fd3a8e7f-14c4-42d4-ae2e-c4e6b1656d08" providerId="ADAL" clId="{B7813484-1F00-40A1-9BEC-98973820FF83}" dt="2025-09-29T12:47:38.562" v="24" actId="20577"/>
          <ac:spMkLst>
            <pc:docMk/>
            <pc:sldMk cId="1190343942" sldId="281"/>
            <ac:spMk id="3" creationId="{8115E5F2-E292-400D-A94E-EA822A39464C}"/>
          </ac:spMkLst>
        </pc:spChg>
        <pc:spChg chg="add">
          <ac:chgData name="Suzanne Oosterman -  Knol" userId="fd3a8e7f-14c4-42d4-ae2e-c4e6b1656d08" providerId="ADAL" clId="{B7813484-1F00-40A1-9BEC-98973820FF83}" dt="2025-09-29T12:47:15.299" v="23" actId="26606"/>
          <ac:spMkLst>
            <pc:docMk/>
            <pc:sldMk cId="1190343942" sldId="281"/>
            <ac:spMk id="2079" creationId="{7FF47CB7-972F-479F-A36D-9E72D26EC8DA}"/>
          </ac:spMkLst>
        </pc:spChg>
        <pc:spChg chg="add">
          <ac:chgData name="Suzanne Oosterman -  Knol" userId="fd3a8e7f-14c4-42d4-ae2e-c4e6b1656d08" providerId="ADAL" clId="{B7813484-1F00-40A1-9BEC-98973820FF83}" dt="2025-09-29T12:47:15.299" v="23" actId="26606"/>
          <ac:spMkLst>
            <pc:docMk/>
            <pc:sldMk cId="1190343942" sldId="281"/>
            <ac:spMk id="2081" creationId="{0D153B68-5844-490D-8E67-F616D6D721CA}"/>
          </ac:spMkLst>
        </pc:spChg>
        <pc:spChg chg="add">
          <ac:chgData name="Suzanne Oosterman -  Knol" userId="fd3a8e7f-14c4-42d4-ae2e-c4e6b1656d08" providerId="ADAL" clId="{B7813484-1F00-40A1-9BEC-98973820FF83}" dt="2025-09-29T12:47:15.299" v="23" actId="26606"/>
          <ac:spMkLst>
            <pc:docMk/>
            <pc:sldMk cId="1190343942" sldId="281"/>
            <ac:spMk id="2083" creationId="{9A0D773F-7A7D-4DBB-9DEA-86BB8B8F4BC8}"/>
          </ac:spMkLst>
        </pc:spChg>
        <pc:picChg chg="add mod">
          <ac:chgData name="Suzanne Oosterman -  Knol" userId="fd3a8e7f-14c4-42d4-ae2e-c4e6b1656d08" providerId="ADAL" clId="{B7813484-1F00-40A1-9BEC-98973820FF83}" dt="2025-09-29T12:47:15.299" v="23" actId="26606"/>
          <ac:picMkLst>
            <pc:docMk/>
            <pc:sldMk cId="1190343942" sldId="281"/>
            <ac:picMk id="5" creationId="{811B353C-349B-4C7B-54C3-E5E9CC3C78B9}"/>
          </ac:picMkLst>
        </pc:picChg>
      </pc:sldChg>
      <pc:sldChg chg="addSp delSp modSp mod setBg">
        <pc:chgData name="Suzanne Oosterman -  Knol" userId="fd3a8e7f-14c4-42d4-ae2e-c4e6b1656d08" providerId="ADAL" clId="{B7813484-1F00-40A1-9BEC-98973820FF83}" dt="2025-09-29T12:48:28.251" v="30" actId="26606"/>
        <pc:sldMkLst>
          <pc:docMk/>
          <pc:sldMk cId="1723780595" sldId="282"/>
        </pc:sldMkLst>
        <pc:spChg chg="mod">
          <ac:chgData name="Suzanne Oosterman -  Knol" userId="fd3a8e7f-14c4-42d4-ae2e-c4e6b1656d08" providerId="ADAL" clId="{B7813484-1F00-40A1-9BEC-98973820FF83}" dt="2025-09-29T12:48:28.251" v="30" actId="26606"/>
          <ac:spMkLst>
            <pc:docMk/>
            <pc:sldMk cId="1723780595" sldId="282"/>
            <ac:spMk id="2" creationId="{6F7E1111-CCC7-4100-A808-AA38A7FC8959}"/>
          </ac:spMkLst>
        </pc:spChg>
        <pc:spChg chg="mod">
          <ac:chgData name="Suzanne Oosterman -  Knol" userId="fd3a8e7f-14c4-42d4-ae2e-c4e6b1656d08" providerId="ADAL" clId="{B7813484-1F00-40A1-9BEC-98973820FF83}" dt="2025-09-29T12:48:28.251" v="30" actId="26606"/>
          <ac:spMkLst>
            <pc:docMk/>
            <pc:sldMk cId="1723780595" sldId="282"/>
            <ac:spMk id="3" creationId="{ADEBC211-1F33-4CE7-AF57-9D846FC61E1D}"/>
          </ac:spMkLst>
        </pc:spChg>
        <pc:spChg chg="add">
          <ac:chgData name="Suzanne Oosterman -  Knol" userId="fd3a8e7f-14c4-42d4-ae2e-c4e6b1656d08" providerId="ADAL" clId="{B7813484-1F00-40A1-9BEC-98973820FF83}" dt="2025-09-29T12:48:28.251" v="30" actId="26606"/>
          <ac:spMkLst>
            <pc:docMk/>
            <pc:sldMk cId="1723780595" sldId="282"/>
            <ac:spMk id="21" creationId="{09588DA8-065E-4F6F-8EFD-43104AB2E0CF}"/>
          </ac:spMkLst>
        </pc:spChg>
        <pc:spChg chg="add">
          <ac:chgData name="Suzanne Oosterman -  Knol" userId="fd3a8e7f-14c4-42d4-ae2e-c4e6b1656d08" providerId="ADAL" clId="{B7813484-1F00-40A1-9BEC-98973820FF83}" dt="2025-09-29T12:48:28.251" v="30" actId="26606"/>
          <ac:spMkLst>
            <pc:docMk/>
            <pc:sldMk cId="1723780595" sldId="282"/>
            <ac:spMk id="23" creationId="{C4285719-470E-454C-AF62-8323075F1F5B}"/>
          </ac:spMkLst>
        </pc:spChg>
        <pc:spChg chg="add">
          <ac:chgData name="Suzanne Oosterman -  Knol" userId="fd3a8e7f-14c4-42d4-ae2e-c4e6b1656d08" providerId="ADAL" clId="{B7813484-1F00-40A1-9BEC-98973820FF83}" dt="2025-09-29T12:48:28.251" v="30" actId="26606"/>
          <ac:spMkLst>
            <pc:docMk/>
            <pc:sldMk cId="1723780595" sldId="282"/>
            <ac:spMk id="25" creationId="{CD9FE4EF-C4D8-49A0-B2FF-81D8DB7D8A24}"/>
          </ac:spMkLst>
        </pc:spChg>
        <pc:spChg chg="add">
          <ac:chgData name="Suzanne Oosterman -  Knol" userId="fd3a8e7f-14c4-42d4-ae2e-c4e6b1656d08" providerId="ADAL" clId="{B7813484-1F00-40A1-9BEC-98973820FF83}" dt="2025-09-29T12:48:28.251" v="30" actId="26606"/>
          <ac:spMkLst>
            <pc:docMk/>
            <pc:sldMk cId="1723780595" sldId="282"/>
            <ac:spMk id="27" creationId="{4300840D-0A0B-4512-BACA-B439D5B9C57C}"/>
          </ac:spMkLst>
        </pc:spChg>
        <pc:spChg chg="add">
          <ac:chgData name="Suzanne Oosterman -  Knol" userId="fd3a8e7f-14c4-42d4-ae2e-c4e6b1656d08" providerId="ADAL" clId="{B7813484-1F00-40A1-9BEC-98973820FF83}" dt="2025-09-29T12:48:28.251" v="30" actId="26606"/>
          <ac:spMkLst>
            <pc:docMk/>
            <pc:sldMk cId="1723780595" sldId="282"/>
            <ac:spMk id="29" creationId="{D2B78728-A580-49A7-84F9-6EF6F583ADE0}"/>
          </ac:spMkLst>
        </pc:spChg>
        <pc:spChg chg="add">
          <ac:chgData name="Suzanne Oosterman -  Knol" userId="fd3a8e7f-14c4-42d4-ae2e-c4e6b1656d08" providerId="ADAL" clId="{B7813484-1F00-40A1-9BEC-98973820FF83}" dt="2025-09-29T12:48:28.251" v="30" actId="26606"/>
          <ac:spMkLst>
            <pc:docMk/>
            <pc:sldMk cId="1723780595" sldId="282"/>
            <ac:spMk id="31" creationId="{38FAA1A1-D861-433F-88FA-1E9D6FD31D11}"/>
          </ac:spMkLst>
        </pc:spChg>
        <pc:spChg chg="add">
          <ac:chgData name="Suzanne Oosterman -  Knol" userId="fd3a8e7f-14c4-42d4-ae2e-c4e6b1656d08" providerId="ADAL" clId="{B7813484-1F00-40A1-9BEC-98973820FF83}" dt="2025-09-29T12:48:28.251" v="30" actId="26606"/>
          <ac:spMkLst>
            <pc:docMk/>
            <pc:sldMk cId="1723780595" sldId="282"/>
            <ac:spMk id="33" creationId="{8D71EDA1-87BF-4D5D-AB79-F346FD19278A}"/>
          </ac:spMkLst>
        </pc:spChg>
      </pc:sldChg>
      <pc:sldChg chg="addSp delSp modSp mod setBg">
        <pc:chgData name="Suzanne Oosterman -  Knol" userId="fd3a8e7f-14c4-42d4-ae2e-c4e6b1656d08" providerId="ADAL" clId="{B7813484-1F00-40A1-9BEC-98973820FF83}" dt="2025-09-29T12:49:07.098" v="33" actId="26606"/>
        <pc:sldMkLst>
          <pc:docMk/>
          <pc:sldMk cId="1427496573" sldId="283"/>
        </pc:sldMkLst>
        <pc:spChg chg="mod">
          <ac:chgData name="Suzanne Oosterman -  Knol" userId="fd3a8e7f-14c4-42d4-ae2e-c4e6b1656d08" providerId="ADAL" clId="{B7813484-1F00-40A1-9BEC-98973820FF83}" dt="2025-09-29T12:49:07.098" v="33" actId="26606"/>
          <ac:spMkLst>
            <pc:docMk/>
            <pc:sldMk cId="1427496573" sldId="283"/>
            <ac:spMk id="2" creationId="{EC3EBC17-3954-49E6-8AC0-9F289D5D13E9}"/>
          </ac:spMkLst>
        </pc:spChg>
        <pc:spChg chg="mod">
          <ac:chgData name="Suzanne Oosterman -  Knol" userId="fd3a8e7f-14c4-42d4-ae2e-c4e6b1656d08" providerId="ADAL" clId="{B7813484-1F00-40A1-9BEC-98973820FF83}" dt="2025-09-29T12:49:07.098" v="33" actId="26606"/>
          <ac:spMkLst>
            <pc:docMk/>
            <pc:sldMk cId="1427496573" sldId="283"/>
            <ac:spMk id="3" creationId="{DA19DA28-172C-44FF-AF04-E48381A9EF7D}"/>
          </ac:spMkLst>
        </pc:spChg>
        <pc:spChg chg="add">
          <ac:chgData name="Suzanne Oosterman -  Knol" userId="fd3a8e7f-14c4-42d4-ae2e-c4e6b1656d08" providerId="ADAL" clId="{B7813484-1F00-40A1-9BEC-98973820FF83}" dt="2025-09-29T12:49:07.098" v="33" actId="26606"/>
          <ac:spMkLst>
            <pc:docMk/>
            <pc:sldMk cId="1427496573" sldId="283"/>
            <ac:spMk id="17" creationId="{081EA652-8C6A-4E69-BEB9-170809474553}"/>
          </ac:spMkLst>
        </pc:spChg>
        <pc:spChg chg="add">
          <ac:chgData name="Suzanne Oosterman -  Knol" userId="fd3a8e7f-14c4-42d4-ae2e-c4e6b1656d08" providerId="ADAL" clId="{B7813484-1F00-40A1-9BEC-98973820FF83}" dt="2025-09-29T12:49:07.098" v="33" actId="26606"/>
          <ac:spMkLst>
            <pc:docMk/>
            <pc:sldMk cId="1427496573" sldId="283"/>
            <ac:spMk id="19" creationId="{A4026A73-1F7F-49F2-B319-8CA3B3D53269}"/>
          </ac:spMkLst>
        </pc:spChg>
        <pc:spChg chg="add">
          <ac:chgData name="Suzanne Oosterman -  Knol" userId="fd3a8e7f-14c4-42d4-ae2e-c4e6b1656d08" providerId="ADAL" clId="{B7813484-1F00-40A1-9BEC-98973820FF83}" dt="2025-09-29T12:49:07.098" v="33" actId="26606"/>
          <ac:spMkLst>
            <pc:docMk/>
            <pc:sldMk cId="1427496573" sldId="283"/>
            <ac:spMk id="21" creationId="{5298780A-33B9-4EA2-8F67-DE68AD62841B}"/>
          </ac:spMkLst>
        </pc:spChg>
        <pc:spChg chg="add">
          <ac:chgData name="Suzanne Oosterman -  Knol" userId="fd3a8e7f-14c4-42d4-ae2e-c4e6b1656d08" providerId="ADAL" clId="{B7813484-1F00-40A1-9BEC-98973820FF83}" dt="2025-09-29T12:49:07.098" v="33" actId="26606"/>
          <ac:spMkLst>
            <pc:docMk/>
            <pc:sldMk cId="1427496573" sldId="283"/>
            <ac:spMk id="23" creationId="{7F488E8B-4E1E-4402-8935-D4E6C02615C7}"/>
          </ac:spMkLst>
        </pc:spChg>
        <pc:cxnChg chg="add">
          <ac:chgData name="Suzanne Oosterman -  Knol" userId="fd3a8e7f-14c4-42d4-ae2e-c4e6b1656d08" providerId="ADAL" clId="{B7813484-1F00-40A1-9BEC-98973820FF83}" dt="2025-09-29T12:49:07.098" v="33" actId="26606"/>
          <ac:cxnSpMkLst>
            <pc:docMk/>
            <pc:sldMk cId="1427496573" sldId="283"/>
            <ac:cxnSpMk id="25" creationId="{23AAC9B5-8015-485C-ACF9-A750390E9A56}"/>
          </ac:cxnSpMkLst>
        </pc:cxnChg>
      </pc:sldChg>
      <pc:sldChg chg="addSp modSp mod setBg">
        <pc:chgData name="Suzanne Oosterman -  Knol" userId="fd3a8e7f-14c4-42d4-ae2e-c4e6b1656d08" providerId="ADAL" clId="{B7813484-1F00-40A1-9BEC-98973820FF83}" dt="2025-09-29T12:44:43.553" v="14" actId="26606"/>
        <pc:sldMkLst>
          <pc:docMk/>
          <pc:sldMk cId="371081523" sldId="284"/>
        </pc:sldMkLst>
        <pc:spChg chg="mod">
          <ac:chgData name="Suzanne Oosterman -  Knol" userId="fd3a8e7f-14c4-42d4-ae2e-c4e6b1656d08" providerId="ADAL" clId="{B7813484-1F00-40A1-9BEC-98973820FF83}" dt="2025-09-29T12:44:43.553" v="14" actId="26606"/>
          <ac:spMkLst>
            <pc:docMk/>
            <pc:sldMk cId="371081523" sldId="284"/>
            <ac:spMk id="2" creationId="{11F35EF8-52AC-0A24-AF7E-77E8CCECB4C9}"/>
          </ac:spMkLst>
        </pc:spChg>
        <pc:spChg chg="mod">
          <ac:chgData name="Suzanne Oosterman -  Knol" userId="fd3a8e7f-14c4-42d4-ae2e-c4e6b1656d08" providerId="ADAL" clId="{B7813484-1F00-40A1-9BEC-98973820FF83}" dt="2025-09-29T12:44:43.553" v="14" actId="26606"/>
          <ac:spMkLst>
            <pc:docMk/>
            <pc:sldMk cId="371081523" sldId="284"/>
            <ac:spMk id="3" creationId="{16D5A884-1A62-E43D-567E-DC6B939CC980}"/>
          </ac:spMkLst>
        </pc:spChg>
        <pc:spChg chg="add">
          <ac:chgData name="Suzanne Oosterman -  Knol" userId="fd3a8e7f-14c4-42d4-ae2e-c4e6b1656d08" providerId="ADAL" clId="{B7813484-1F00-40A1-9BEC-98973820FF83}" dt="2025-09-29T12:44:43.553" v="14" actId="26606"/>
          <ac:spMkLst>
            <pc:docMk/>
            <pc:sldMk cId="371081523" sldId="284"/>
            <ac:spMk id="8" creationId="{1B15ED52-F352-441B-82BF-E0EA34836D08}"/>
          </ac:spMkLst>
        </pc:spChg>
        <pc:spChg chg="add">
          <ac:chgData name="Suzanne Oosterman -  Knol" userId="fd3a8e7f-14c4-42d4-ae2e-c4e6b1656d08" providerId="ADAL" clId="{B7813484-1F00-40A1-9BEC-98973820FF83}" dt="2025-09-29T12:44:43.553" v="14" actId="26606"/>
          <ac:spMkLst>
            <pc:docMk/>
            <pc:sldMk cId="371081523" sldId="284"/>
            <ac:spMk id="10" creationId="{3B2E3793-BFE6-45A2-9B7B-E18844431C99}"/>
          </ac:spMkLst>
        </pc:spChg>
        <pc:spChg chg="add">
          <ac:chgData name="Suzanne Oosterman -  Knol" userId="fd3a8e7f-14c4-42d4-ae2e-c4e6b1656d08" providerId="ADAL" clId="{B7813484-1F00-40A1-9BEC-98973820FF83}" dt="2025-09-29T12:44:43.553" v="14" actId="26606"/>
          <ac:spMkLst>
            <pc:docMk/>
            <pc:sldMk cId="371081523" sldId="284"/>
            <ac:spMk id="12" creationId="{BC4C4868-CB8F-4AF9-9CDB-8108F2C19B67}"/>
          </ac:spMkLst>
        </pc:spChg>
        <pc:spChg chg="add">
          <ac:chgData name="Suzanne Oosterman -  Knol" userId="fd3a8e7f-14c4-42d4-ae2e-c4e6b1656d08" providerId="ADAL" clId="{B7813484-1F00-40A1-9BEC-98973820FF83}" dt="2025-09-29T12:44:43.553" v="14" actId="26606"/>
          <ac:spMkLst>
            <pc:docMk/>
            <pc:sldMk cId="371081523" sldId="284"/>
            <ac:spMk id="14" creationId="{375E0459-6403-40CD-989D-56A4407CA12E}"/>
          </ac:spMkLst>
        </pc:spChg>
        <pc:spChg chg="add">
          <ac:chgData name="Suzanne Oosterman -  Knol" userId="fd3a8e7f-14c4-42d4-ae2e-c4e6b1656d08" providerId="ADAL" clId="{B7813484-1F00-40A1-9BEC-98973820FF83}" dt="2025-09-29T12:44:43.553" v="14" actId="26606"/>
          <ac:spMkLst>
            <pc:docMk/>
            <pc:sldMk cId="371081523" sldId="284"/>
            <ac:spMk id="16" creationId="{53E5B1A8-3AC9-4BD1-9BBC-78CA94F2D1BA}"/>
          </ac:spMkLst>
        </pc:spChg>
      </pc:sldChg>
      <pc:sldChg chg="addSp modSp mod setBg">
        <pc:chgData name="Suzanne Oosterman -  Knol" userId="fd3a8e7f-14c4-42d4-ae2e-c4e6b1656d08" providerId="ADAL" clId="{B7813484-1F00-40A1-9BEC-98973820FF83}" dt="2025-09-29T12:50:18.139" v="39" actId="26606"/>
        <pc:sldMkLst>
          <pc:docMk/>
          <pc:sldMk cId="2807442389" sldId="287"/>
        </pc:sldMkLst>
        <pc:spChg chg="mod">
          <ac:chgData name="Suzanne Oosterman -  Knol" userId="fd3a8e7f-14c4-42d4-ae2e-c4e6b1656d08" providerId="ADAL" clId="{B7813484-1F00-40A1-9BEC-98973820FF83}" dt="2025-09-29T12:50:18.139" v="39" actId="26606"/>
          <ac:spMkLst>
            <pc:docMk/>
            <pc:sldMk cId="2807442389" sldId="287"/>
            <ac:spMk id="2" creationId="{E5BFC6AF-5760-9E52-C724-9CDFDE25A06E}"/>
          </ac:spMkLst>
        </pc:spChg>
        <pc:spChg chg="mod">
          <ac:chgData name="Suzanne Oosterman -  Knol" userId="fd3a8e7f-14c4-42d4-ae2e-c4e6b1656d08" providerId="ADAL" clId="{B7813484-1F00-40A1-9BEC-98973820FF83}" dt="2025-09-29T12:50:18.139" v="39" actId="26606"/>
          <ac:spMkLst>
            <pc:docMk/>
            <pc:sldMk cId="2807442389" sldId="287"/>
            <ac:spMk id="3" creationId="{F168E901-C220-93DA-FAFA-B7E3C5F47645}"/>
          </ac:spMkLst>
        </pc:spChg>
        <pc:spChg chg="add">
          <ac:chgData name="Suzanne Oosterman -  Knol" userId="fd3a8e7f-14c4-42d4-ae2e-c4e6b1656d08" providerId="ADAL" clId="{B7813484-1F00-40A1-9BEC-98973820FF83}" dt="2025-09-29T12:50:18.139" v="39" actId="26606"/>
          <ac:spMkLst>
            <pc:docMk/>
            <pc:sldMk cId="2807442389" sldId="287"/>
            <ac:spMk id="8" creationId="{081EA652-8C6A-4E69-BEB9-170809474553}"/>
          </ac:spMkLst>
        </pc:spChg>
        <pc:spChg chg="add">
          <ac:chgData name="Suzanne Oosterman -  Knol" userId="fd3a8e7f-14c4-42d4-ae2e-c4e6b1656d08" providerId="ADAL" clId="{B7813484-1F00-40A1-9BEC-98973820FF83}" dt="2025-09-29T12:50:18.139" v="39" actId="26606"/>
          <ac:spMkLst>
            <pc:docMk/>
            <pc:sldMk cId="2807442389" sldId="287"/>
            <ac:spMk id="10" creationId="{5298780A-33B9-4EA2-8F67-DE68AD62841B}"/>
          </ac:spMkLst>
        </pc:spChg>
        <pc:spChg chg="add">
          <ac:chgData name="Suzanne Oosterman -  Knol" userId="fd3a8e7f-14c4-42d4-ae2e-c4e6b1656d08" providerId="ADAL" clId="{B7813484-1F00-40A1-9BEC-98973820FF83}" dt="2025-09-29T12:50:18.139" v="39" actId="26606"/>
          <ac:spMkLst>
            <pc:docMk/>
            <pc:sldMk cId="2807442389" sldId="287"/>
            <ac:spMk id="12" creationId="{7F488E8B-4E1E-4402-8935-D4E6C02615C7}"/>
          </ac:spMkLst>
        </pc:spChg>
        <pc:cxnChg chg="add">
          <ac:chgData name="Suzanne Oosterman -  Knol" userId="fd3a8e7f-14c4-42d4-ae2e-c4e6b1656d08" providerId="ADAL" clId="{B7813484-1F00-40A1-9BEC-98973820FF83}" dt="2025-09-29T12:50:18.139" v="39" actId="26606"/>
          <ac:cxnSpMkLst>
            <pc:docMk/>
            <pc:sldMk cId="2807442389" sldId="287"/>
            <ac:cxnSpMk id="14" creationId="{23AAC9B5-8015-485C-ACF9-A750390E9A56}"/>
          </ac:cxnSpMkLst>
        </pc:cxnChg>
      </pc:sldChg>
      <pc:sldChg chg="addSp modSp mod setBg">
        <pc:chgData name="Suzanne Oosterman -  Knol" userId="fd3a8e7f-14c4-42d4-ae2e-c4e6b1656d08" providerId="ADAL" clId="{B7813484-1F00-40A1-9BEC-98973820FF83}" dt="2025-09-29T12:44:34.684" v="13" actId="26606"/>
        <pc:sldMkLst>
          <pc:docMk/>
          <pc:sldMk cId="657789418" sldId="289"/>
        </pc:sldMkLst>
        <pc:spChg chg="mod">
          <ac:chgData name="Suzanne Oosterman -  Knol" userId="fd3a8e7f-14c4-42d4-ae2e-c4e6b1656d08" providerId="ADAL" clId="{B7813484-1F00-40A1-9BEC-98973820FF83}" dt="2025-09-29T12:44:34.684" v="13" actId="26606"/>
          <ac:spMkLst>
            <pc:docMk/>
            <pc:sldMk cId="657789418" sldId="289"/>
            <ac:spMk id="3" creationId="{DC773BB2-E1C4-739A-D157-2D3D5969BBAE}"/>
          </ac:spMkLst>
        </pc:spChg>
        <pc:spChg chg="add">
          <ac:chgData name="Suzanne Oosterman -  Knol" userId="fd3a8e7f-14c4-42d4-ae2e-c4e6b1656d08" providerId="ADAL" clId="{B7813484-1F00-40A1-9BEC-98973820FF83}" dt="2025-09-29T12:44:34.684" v="13" actId="26606"/>
          <ac:spMkLst>
            <pc:docMk/>
            <pc:sldMk cId="657789418" sldId="289"/>
            <ac:spMk id="8" creationId="{6F5A5072-7B47-4D32-B52A-4EBBF590B8A5}"/>
          </ac:spMkLst>
        </pc:spChg>
        <pc:spChg chg="add">
          <ac:chgData name="Suzanne Oosterman -  Knol" userId="fd3a8e7f-14c4-42d4-ae2e-c4e6b1656d08" providerId="ADAL" clId="{B7813484-1F00-40A1-9BEC-98973820FF83}" dt="2025-09-29T12:44:34.684" v="13" actId="26606"/>
          <ac:spMkLst>
            <pc:docMk/>
            <pc:sldMk cId="657789418" sldId="289"/>
            <ac:spMk id="10" creationId="{9715DAF0-AE1B-46C9-8A6B-DB2AA05AB91D}"/>
          </ac:spMkLst>
        </pc:spChg>
        <pc:spChg chg="add">
          <ac:chgData name="Suzanne Oosterman -  Knol" userId="fd3a8e7f-14c4-42d4-ae2e-c4e6b1656d08" providerId="ADAL" clId="{B7813484-1F00-40A1-9BEC-98973820FF83}" dt="2025-09-29T12:44:34.684" v="13" actId="26606"/>
          <ac:spMkLst>
            <pc:docMk/>
            <pc:sldMk cId="657789418" sldId="289"/>
            <ac:spMk id="12" creationId="{6016219D-510E-4184-9090-6D5578A87BD1}"/>
          </ac:spMkLst>
        </pc:spChg>
        <pc:spChg chg="add">
          <ac:chgData name="Suzanne Oosterman -  Knol" userId="fd3a8e7f-14c4-42d4-ae2e-c4e6b1656d08" providerId="ADAL" clId="{B7813484-1F00-40A1-9BEC-98973820FF83}" dt="2025-09-29T12:44:34.684" v="13" actId="26606"/>
          <ac:spMkLst>
            <pc:docMk/>
            <pc:sldMk cId="657789418" sldId="289"/>
            <ac:spMk id="14" creationId="{AFF4A713-7B75-4B21-90D7-5AB19547C728}"/>
          </ac:spMkLst>
        </pc:spChg>
        <pc:spChg chg="add">
          <ac:chgData name="Suzanne Oosterman -  Knol" userId="fd3a8e7f-14c4-42d4-ae2e-c4e6b1656d08" providerId="ADAL" clId="{B7813484-1F00-40A1-9BEC-98973820FF83}" dt="2025-09-29T12:44:34.684" v="13" actId="26606"/>
          <ac:spMkLst>
            <pc:docMk/>
            <pc:sldMk cId="657789418" sldId="289"/>
            <ac:spMk id="16" creationId="{DC631C0B-6DA6-4E57-8231-CE32B3434A7E}"/>
          </ac:spMkLst>
        </pc:spChg>
        <pc:spChg chg="add">
          <ac:chgData name="Suzanne Oosterman -  Knol" userId="fd3a8e7f-14c4-42d4-ae2e-c4e6b1656d08" providerId="ADAL" clId="{B7813484-1F00-40A1-9BEC-98973820FF83}" dt="2025-09-29T12:44:34.684" v="13" actId="26606"/>
          <ac:spMkLst>
            <pc:docMk/>
            <pc:sldMk cId="657789418" sldId="289"/>
            <ac:spMk id="18" creationId="{C29501E6-A978-4A61-9689-9085AF97A53A}"/>
          </ac:spMkLst>
        </pc:spChg>
      </pc:sldChg>
      <pc:sldChg chg="addSp delSp modSp mod setBg">
        <pc:chgData name="Suzanne Oosterman -  Knol" userId="fd3a8e7f-14c4-42d4-ae2e-c4e6b1656d08" providerId="ADAL" clId="{B7813484-1F00-40A1-9BEC-98973820FF83}" dt="2025-09-29T12:49:43.419" v="38" actId="26606"/>
        <pc:sldMkLst>
          <pc:docMk/>
          <pc:sldMk cId="943049491" sldId="290"/>
        </pc:sldMkLst>
        <pc:spChg chg="mod">
          <ac:chgData name="Suzanne Oosterman -  Knol" userId="fd3a8e7f-14c4-42d4-ae2e-c4e6b1656d08" providerId="ADAL" clId="{B7813484-1F00-40A1-9BEC-98973820FF83}" dt="2025-09-29T12:49:43.419" v="38" actId="26606"/>
          <ac:spMkLst>
            <pc:docMk/>
            <pc:sldMk cId="943049491" sldId="290"/>
            <ac:spMk id="2" creationId="{E47913D7-1CD2-40E7-9ECA-F37016EAF9B4}"/>
          </ac:spMkLst>
        </pc:spChg>
        <pc:spChg chg="mod">
          <ac:chgData name="Suzanne Oosterman -  Knol" userId="fd3a8e7f-14c4-42d4-ae2e-c4e6b1656d08" providerId="ADAL" clId="{B7813484-1F00-40A1-9BEC-98973820FF83}" dt="2025-09-29T12:49:43.419" v="38" actId="26606"/>
          <ac:spMkLst>
            <pc:docMk/>
            <pc:sldMk cId="943049491" sldId="290"/>
            <ac:spMk id="3" creationId="{E0D98782-6E75-2756-6442-D8251C91AF6B}"/>
          </ac:spMkLst>
        </pc:spChg>
        <pc:spChg chg="add">
          <ac:chgData name="Suzanne Oosterman -  Knol" userId="fd3a8e7f-14c4-42d4-ae2e-c4e6b1656d08" providerId="ADAL" clId="{B7813484-1F00-40A1-9BEC-98973820FF83}" dt="2025-09-29T12:49:43.419" v="38" actId="26606"/>
          <ac:spMkLst>
            <pc:docMk/>
            <pc:sldMk cId="943049491" sldId="290"/>
            <ac:spMk id="21" creationId="{934F1179-B481-4F9E-BCA3-AFB972070F83}"/>
          </ac:spMkLst>
        </pc:spChg>
        <pc:spChg chg="add">
          <ac:chgData name="Suzanne Oosterman -  Knol" userId="fd3a8e7f-14c4-42d4-ae2e-c4e6b1656d08" providerId="ADAL" clId="{B7813484-1F00-40A1-9BEC-98973820FF83}" dt="2025-09-29T12:49:43.419" v="38" actId="26606"/>
          <ac:spMkLst>
            <pc:docMk/>
            <pc:sldMk cId="943049491" sldId="290"/>
            <ac:spMk id="22" creationId="{827DC2C4-B485-428A-BF4A-472D2967F47F}"/>
          </ac:spMkLst>
        </pc:spChg>
        <pc:spChg chg="add">
          <ac:chgData name="Suzanne Oosterman -  Knol" userId="fd3a8e7f-14c4-42d4-ae2e-c4e6b1656d08" providerId="ADAL" clId="{B7813484-1F00-40A1-9BEC-98973820FF83}" dt="2025-09-29T12:49:43.419" v="38" actId="26606"/>
          <ac:spMkLst>
            <pc:docMk/>
            <pc:sldMk cId="943049491" sldId="290"/>
            <ac:spMk id="23" creationId="{EE04B5EB-F158-4507-90DD-BD23620C7CC9}"/>
          </ac:spMkLst>
        </pc:spChg>
      </pc:sldChg>
      <pc:sldChg chg="addSp delSp modSp mod setBg">
        <pc:chgData name="Suzanne Oosterman -  Knol" userId="fd3a8e7f-14c4-42d4-ae2e-c4e6b1656d08" providerId="ADAL" clId="{B7813484-1F00-40A1-9BEC-98973820FF83}" dt="2025-09-29T12:51:38.198" v="69" actId="20577"/>
        <pc:sldMkLst>
          <pc:docMk/>
          <pc:sldMk cId="4244153325" sldId="291"/>
        </pc:sldMkLst>
        <pc:spChg chg="mod">
          <ac:chgData name="Suzanne Oosterman -  Knol" userId="fd3a8e7f-14c4-42d4-ae2e-c4e6b1656d08" providerId="ADAL" clId="{B7813484-1F00-40A1-9BEC-98973820FF83}" dt="2025-09-29T12:50:40.769" v="42" actId="26606"/>
          <ac:spMkLst>
            <pc:docMk/>
            <pc:sldMk cId="4244153325" sldId="291"/>
            <ac:spMk id="2" creationId="{62868C98-8612-8550-C23D-C7D660858CF0}"/>
          </ac:spMkLst>
        </pc:spChg>
        <pc:spChg chg="add">
          <ac:chgData name="Suzanne Oosterman -  Knol" userId="fd3a8e7f-14c4-42d4-ae2e-c4e6b1656d08" providerId="ADAL" clId="{B7813484-1F00-40A1-9BEC-98973820FF83}" dt="2025-09-29T12:50:40.769" v="42" actId="26606"/>
          <ac:spMkLst>
            <pc:docMk/>
            <pc:sldMk cId="4244153325" sldId="291"/>
            <ac:spMk id="9" creationId="{081EA652-8C6A-4E69-BEB9-170809474553}"/>
          </ac:spMkLst>
        </pc:spChg>
        <pc:spChg chg="add">
          <ac:chgData name="Suzanne Oosterman -  Knol" userId="fd3a8e7f-14c4-42d4-ae2e-c4e6b1656d08" providerId="ADAL" clId="{B7813484-1F00-40A1-9BEC-98973820FF83}" dt="2025-09-29T12:50:40.769" v="42" actId="26606"/>
          <ac:spMkLst>
            <pc:docMk/>
            <pc:sldMk cId="4244153325" sldId="291"/>
            <ac:spMk id="11" creationId="{79FCBE05-E963-41B2-97FD-8631A61EB2A9}"/>
          </ac:spMkLst>
        </pc:spChg>
        <pc:spChg chg="add">
          <ac:chgData name="Suzanne Oosterman -  Knol" userId="fd3a8e7f-14c4-42d4-ae2e-c4e6b1656d08" providerId="ADAL" clId="{B7813484-1F00-40A1-9BEC-98973820FF83}" dt="2025-09-29T12:50:40.769" v="42" actId="26606"/>
          <ac:spMkLst>
            <pc:docMk/>
            <pc:sldMk cId="4244153325" sldId="291"/>
            <ac:spMk id="13" creationId="{5298780A-33B9-4EA2-8F67-DE68AD62841B}"/>
          </ac:spMkLst>
        </pc:spChg>
        <pc:spChg chg="add">
          <ac:chgData name="Suzanne Oosterman -  Knol" userId="fd3a8e7f-14c4-42d4-ae2e-c4e6b1656d08" providerId="ADAL" clId="{B7813484-1F00-40A1-9BEC-98973820FF83}" dt="2025-09-29T12:50:40.769" v="42" actId="26606"/>
          <ac:spMkLst>
            <pc:docMk/>
            <pc:sldMk cId="4244153325" sldId="291"/>
            <ac:spMk id="15" creationId="{4D233ACE-F3A1-4543-B9F4-425DDA579332}"/>
          </ac:spMkLst>
        </pc:spChg>
        <pc:graphicFrameChg chg="add mod">
          <ac:chgData name="Suzanne Oosterman -  Knol" userId="fd3a8e7f-14c4-42d4-ae2e-c4e6b1656d08" providerId="ADAL" clId="{B7813484-1F00-40A1-9BEC-98973820FF83}" dt="2025-09-29T12:51:38.198" v="69" actId="20577"/>
          <ac:graphicFrameMkLst>
            <pc:docMk/>
            <pc:sldMk cId="4244153325" sldId="291"/>
            <ac:graphicFrameMk id="12" creationId="{CA1865EC-EC45-1CCE-6BA8-3C8C825A676F}"/>
          </ac:graphicFrameMkLst>
        </pc:graphicFrameChg>
      </pc:sldChg>
      <pc:sldChg chg="addSp delSp modSp mod setBg">
        <pc:chgData name="Suzanne Oosterman -  Knol" userId="fd3a8e7f-14c4-42d4-ae2e-c4e6b1656d08" providerId="ADAL" clId="{B7813484-1F00-40A1-9BEC-98973820FF83}" dt="2025-09-29T15:20:38.545" v="350" actId="26606"/>
        <pc:sldMkLst>
          <pc:docMk/>
          <pc:sldMk cId="2334685422" sldId="296"/>
        </pc:sldMkLst>
        <pc:spChg chg="mod">
          <ac:chgData name="Suzanne Oosterman -  Knol" userId="fd3a8e7f-14c4-42d4-ae2e-c4e6b1656d08" providerId="ADAL" clId="{B7813484-1F00-40A1-9BEC-98973820FF83}" dt="2025-09-29T15:20:38.529" v="349" actId="26606"/>
          <ac:spMkLst>
            <pc:docMk/>
            <pc:sldMk cId="2334685422" sldId="296"/>
            <ac:spMk id="2" creationId="{610DAC1B-9EB4-6776-E8A1-3469F1D2BCF9}"/>
          </ac:spMkLst>
        </pc:spChg>
        <pc:graphicFrameChg chg="add">
          <ac:chgData name="Suzanne Oosterman -  Knol" userId="fd3a8e7f-14c4-42d4-ae2e-c4e6b1656d08" providerId="ADAL" clId="{B7813484-1F00-40A1-9BEC-98973820FF83}" dt="2025-09-29T15:20:38.545" v="350" actId="26606"/>
          <ac:graphicFrameMkLst>
            <pc:docMk/>
            <pc:sldMk cId="2334685422" sldId="296"/>
            <ac:graphicFrameMk id="36" creationId="{10A05375-3292-7CFC-CE64-DE7138D2F41C}"/>
          </ac:graphicFrameMkLst>
        </pc:graphicFrameChg>
      </pc:sldChg>
      <pc:sldChg chg="addSp delSp modSp mod setBg">
        <pc:chgData name="Suzanne Oosterman -  Knol" userId="fd3a8e7f-14c4-42d4-ae2e-c4e6b1656d08" providerId="ADAL" clId="{B7813484-1F00-40A1-9BEC-98973820FF83}" dt="2025-09-29T12:43:15.113" v="2" actId="26606"/>
        <pc:sldMkLst>
          <pc:docMk/>
          <pc:sldMk cId="511629794" sldId="297"/>
        </pc:sldMkLst>
        <pc:spChg chg="mod">
          <ac:chgData name="Suzanne Oosterman -  Knol" userId="fd3a8e7f-14c4-42d4-ae2e-c4e6b1656d08" providerId="ADAL" clId="{B7813484-1F00-40A1-9BEC-98973820FF83}" dt="2025-09-29T12:43:15.113" v="2" actId="26606"/>
          <ac:spMkLst>
            <pc:docMk/>
            <pc:sldMk cId="511629794" sldId="297"/>
            <ac:spMk id="2" creationId="{83944983-B584-E863-65FD-7C599C259F6C}"/>
          </ac:spMkLst>
        </pc:spChg>
        <pc:spChg chg="add">
          <ac:chgData name="Suzanne Oosterman -  Knol" userId="fd3a8e7f-14c4-42d4-ae2e-c4e6b1656d08" providerId="ADAL" clId="{B7813484-1F00-40A1-9BEC-98973820FF83}" dt="2025-09-29T12:43:15.113" v="2" actId="26606"/>
          <ac:spMkLst>
            <pc:docMk/>
            <pc:sldMk cId="511629794" sldId="297"/>
            <ac:spMk id="17" creationId="{BACC6370-2D7E-4714-9D71-7542949D7D5D}"/>
          </ac:spMkLst>
        </pc:spChg>
        <pc:spChg chg="add">
          <ac:chgData name="Suzanne Oosterman -  Knol" userId="fd3a8e7f-14c4-42d4-ae2e-c4e6b1656d08" providerId="ADAL" clId="{B7813484-1F00-40A1-9BEC-98973820FF83}" dt="2025-09-29T12:43:15.113" v="2" actId="26606"/>
          <ac:spMkLst>
            <pc:docMk/>
            <pc:sldMk cId="511629794" sldId="297"/>
            <ac:spMk id="18" creationId="{F68B3F68-107C-434F-AA38-110D5EA91B85}"/>
          </ac:spMkLst>
        </pc:spChg>
        <pc:spChg chg="add">
          <ac:chgData name="Suzanne Oosterman -  Knol" userId="fd3a8e7f-14c4-42d4-ae2e-c4e6b1656d08" providerId="ADAL" clId="{B7813484-1F00-40A1-9BEC-98973820FF83}" dt="2025-09-29T12:43:15.113" v="2" actId="26606"/>
          <ac:spMkLst>
            <pc:docMk/>
            <pc:sldMk cId="511629794" sldId="297"/>
            <ac:spMk id="19" creationId="{AAD0DBB9-1A4B-4391-81D4-CB19F9AB918A}"/>
          </ac:spMkLst>
        </pc:spChg>
        <pc:spChg chg="add">
          <ac:chgData name="Suzanne Oosterman -  Knol" userId="fd3a8e7f-14c4-42d4-ae2e-c4e6b1656d08" providerId="ADAL" clId="{B7813484-1F00-40A1-9BEC-98973820FF83}" dt="2025-09-29T12:43:15.113" v="2" actId="26606"/>
          <ac:spMkLst>
            <pc:docMk/>
            <pc:sldMk cId="511629794" sldId="297"/>
            <ac:spMk id="20" creationId="{063BBA22-50EA-4C4D-BE05-F1CE4E63AA56}"/>
          </ac:spMkLst>
        </pc:spChg>
        <pc:graphicFrameChg chg="add">
          <ac:chgData name="Suzanne Oosterman -  Knol" userId="fd3a8e7f-14c4-42d4-ae2e-c4e6b1656d08" providerId="ADAL" clId="{B7813484-1F00-40A1-9BEC-98973820FF83}" dt="2025-09-29T12:43:15.113" v="2" actId="26606"/>
          <ac:graphicFrameMkLst>
            <pc:docMk/>
            <pc:sldMk cId="511629794" sldId="297"/>
            <ac:graphicFrameMk id="21" creationId="{840C568F-1F47-9B5B-5794-9E674C784777}"/>
          </ac:graphicFrameMkLst>
        </pc:graphicFrameChg>
      </pc:sldChg>
      <pc:sldChg chg="modSp new mod">
        <pc:chgData name="Suzanne Oosterman -  Knol" userId="fd3a8e7f-14c4-42d4-ae2e-c4e6b1656d08" providerId="ADAL" clId="{B7813484-1F00-40A1-9BEC-98973820FF83}" dt="2025-09-29T12:58:40.809" v="262" actId="20577"/>
        <pc:sldMkLst>
          <pc:docMk/>
          <pc:sldMk cId="1159791534" sldId="299"/>
        </pc:sldMkLst>
        <pc:spChg chg="mod">
          <ac:chgData name="Suzanne Oosterman -  Knol" userId="fd3a8e7f-14c4-42d4-ae2e-c4e6b1656d08" providerId="ADAL" clId="{B7813484-1F00-40A1-9BEC-98973820FF83}" dt="2025-09-29T12:54:48.321" v="184" actId="20577"/>
          <ac:spMkLst>
            <pc:docMk/>
            <pc:sldMk cId="1159791534" sldId="299"/>
            <ac:spMk id="2" creationId="{B85608C3-A283-1644-B2E6-E636EA6D97E3}"/>
          </ac:spMkLst>
        </pc:spChg>
        <pc:spChg chg="mod">
          <ac:chgData name="Suzanne Oosterman -  Knol" userId="fd3a8e7f-14c4-42d4-ae2e-c4e6b1656d08" providerId="ADAL" clId="{B7813484-1F00-40A1-9BEC-98973820FF83}" dt="2025-09-29T12:53:37.804" v="129" actId="20577"/>
          <ac:spMkLst>
            <pc:docMk/>
            <pc:sldMk cId="1159791534" sldId="299"/>
            <ac:spMk id="3" creationId="{96A187CB-89C8-A711-FE82-6BF406821D8C}"/>
          </ac:spMkLst>
        </pc:spChg>
        <pc:spChg chg="mod">
          <ac:chgData name="Suzanne Oosterman -  Knol" userId="fd3a8e7f-14c4-42d4-ae2e-c4e6b1656d08" providerId="ADAL" clId="{B7813484-1F00-40A1-9BEC-98973820FF83}" dt="2025-09-29T12:56:05.400" v="194"/>
          <ac:spMkLst>
            <pc:docMk/>
            <pc:sldMk cId="1159791534" sldId="299"/>
            <ac:spMk id="4" creationId="{0C90FE76-59DF-82BF-29D0-198D99808721}"/>
          </ac:spMkLst>
        </pc:spChg>
        <pc:spChg chg="mod">
          <ac:chgData name="Suzanne Oosterman -  Knol" userId="fd3a8e7f-14c4-42d4-ae2e-c4e6b1656d08" providerId="ADAL" clId="{B7813484-1F00-40A1-9BEC-98973820FF83}" dt="2025-09-29T12:58:40.809" v="262" actId="20577"/>
          <ac:spMkLst>
            <pc:docMk/>
            <pc:sldMk cId="1159791534" sldId="299"/>
            <ac:spMk id="5" creationId="{4E4D7542-21CD-B05B-E3ED-AE01A928DEE8}"/>
          </ac:spMkLst>
        </pc:spChg>
        <pc:spChg chg="mod">
          <ac:chgData name="Suzanne Oosterman -  Knol" userId="fd3a8e7f-14c4-42d4-ae2e-c4e6b1656d08" providerId="ADAL" clId="{B7813484-1F00-40A1-9BEC-98973820FF83}" dt="2025-09-29T12:55:51.761" v="192" actId="5793"/>
          <ac:spMkLst>
            <pc:docMk/>
            <pc:sldMk cId="1159791534" sldId="299"/>
            <ac:spMk id="6" creationId="{71EC32C6-2968-481F-3C24-DE049991B9FA}"/>
          </ac:spMkLst>
        </pc:spChg>
      </pc:sldChg>
      <pc:sldChg chg="modSp new mod">
        <pc:chgData name="Suzanne Oosterman -  Knol" userId="fd3a8e7f-14c4-42d4-ae2e-c4e6b1656d08" providerId="ADAL" clId="{B7813484-1F00-40A1-9BEC-98973820FF83}" dt="2025-09-29T13:00:21.184" v="299" actId="255"/>
        <pc:sldMkLst>
          <pc:docMk/>
          <pc:sldMk cId="19702149" sldId="300"/>
        </pc:sldMkLst>
        <pc:spChg chg="mod">
          <ac:chgData name="Suzanne Oosterman -  Knol" userId="fd3a8e7f-14c4-42d4-ae2e-c4e6b1656d08" providerId="ADAL" clId="{B7813484-1F00-40A1-9BEC-98973820FF83}" dt="2025-09-29T12:56:31.372" v="196"/>
          <ac:spMkLst>
            <pc:docMk/>
            <pc:sldMk cId="19702149" sldId="300"/>
            <ac:spMk id="2" creationId="{8B07384B-9275-AA27-644A-051B9EAB317C}"/>
          </ac:spMkLst>
        </pc:spChg>
        <pc:spChg chg="mod">
          <ac:chgData name="Suzanne Oosterman -  Knol" userId="fd3a8e7f-14c4-42d4-ae2e-c4e6b1656d08" providerId="ADAL" clId="{B7813484-1F00-40A1-9BEC-98973820FF83}" dt="2025-09-29T12:56:43.976" v="198" actId="20577"/>
          <ac:spMkLst>
            <pc:docMk/>
            <pc:sldMk cId="19702149" sldId="300"/>
            <ac:spMk id="3" creationId="{33D98167-A5CF-F403-404E-2D70C8A1D716}"/>
          </ac:spMkLst>
        </pc:spChg>
        <pc:spChg chg="mod">
          <ac:chgData name="Suzanne Oosterman -  Knol" userId="fd3a8e7f-14c4-42d4-ae2e-c4e6b1656d08" providerId="ADAL" clId="{B7813484-1F00-40A1-9BEC-98973820FF83}" dt="2025-09-29T13:00:11.958" v="298" actId="255"/>
          <ac:spMkLst>
            <pc:docMk/>
            <pc:sldMk cId="19702149" sldId="300"/>
            <ac:spMk id="4" creationId="{0A1E48DD-1533-315E-AB3C-7DE33F8E1392}"/>
          </ac:spMkLst>
        </pc:spChg>
        <pc:spChg chg="mod">
          <ac:chgData name="Suzanne Oosterman -  Knol" userId="fd3a8e7f-14c4-42d4-ae2e-c4e6b1656d08" providerId="ADAL" clId="{B7813484-1F00-40A1-9BEC-98973820FF83}" dt="2025-09-29T12:58:51.129" v="275" actId="20577"/>
          <ac:spMkLst>
            <pc:docMk/>
            <pc:sldMk cId="19702149" sldId="300"/>
            <ac:spMk id="5" creationId="{4121085A-053D-A822-BB53-F07D6450793B}"/>
          </ac:spMkLst>
        </pc:spChg>
        <pc:spChg chg="mod">
          <ac:chgData name="Suzanne Oosterman -  Knol" userId="fd3a8e7f-14c4-42d4-ae2e-c4e6b1656d08" providerId="ADAL" clId="{B7813484-1F00-40A1-9BEC-98973820FF83}" dt="2025-09-29T13:00:21.184" v="299" actId="255"/>
          <ac:spMkLst>
            <pc:docMk/>
            <pc:sldMk cId="19702149" sldId="300"/>
            <ac:spMk id="6" creationId="{AE1E6DCE-C6C1-8520-5F79-CE2387FE4FE9}"/>
          </ac:spMkLst>
        </pc:spChg>
      </pc:sldChg>
      <pc:sldChg chg="modSp new mod">
        <pc:chgData name="Suzanne Oosterman -  Knol" userId="fd3a8e7f-14c4-42d4-ae2e-c4e6b1656d08" providerId="ADAL" clId="{B7813484-1F00-40A1-9BEC-98973820FF83}" dt="2025-09-29T13:03:45.465" v="342" actId="20577"/>
        <pc:sldMkLst>
          <pc:docMk/>
          <pc:sldMk cId="182588167" sldId="301"/>
        </pc:sldMkLst>
        <pc:spChg chg="mod">
          <ac:chgData name="Suzanne Oosterman -  Knol" userId="fd3a8e7f-14c4-42d4-ae2e-c4e6b1656d08" providerId="ADAL" clId="{B7813484-1F00-40A1-9BEC-98973820FF83}" dt="2025-09-29T13:01:00.599" v="301"/>
          <ac:spMkLst>
            <pc:docMk/>
            <pc:sldMk cId="182588167" sldId="301"/>
            <ac:spMk id="2" creationId="{02BBAABC-1C5E-F7DD-CFC0-FB0F3F13489D}"/>
          </ac:spMkLst>
        </pc:spChg>
        <pc:spChg chg="mod">
          <ac:chgData name="Suzanne Oosterman -  Knol" userId="fd3a8e7f-14c4-42d4-ae2e-c4e6b1656d08" providerId="ADAL" clId="{B7813484-1F00-40A1-9BEC-98973820FF83}" dt="2025-09-29T13:01:12.903" v="303" actId="20577"/>
          <ac:spMkLst>
            <pc:docMk/>
            <pc:sldMk cId="182588167" sldId="301"/>
            <ac:spMk id="3" creationId="{BF1B3E44-3982-34A3-5D89-DCEFF6305B11}"/>
          </ac:spMkLst>
        </pc:spChg>
        <pc:spChg chg="mod">
          <ac:chgData name="Suzanne Oosterman -  Knol" userId="fd3a8e7f-14c4-42d4-ae2e-c4e6b1656d08" providerId="ADAL" clId="{B7813484-1F00-40A1-9BEC-98973820FF83}" dt="2025-09-29T13:03:45.465" v="342" actId="20577"/>
          <ac:spMkLst>
            <pc:docMk/>
            <pc:sldMk cId="182588167" sldId="301"/>
            <ac:spMk id="4" creationId="{75EB7B10-AB56-8FEF-6F54-3CF4076F52A8}"/>
          </ac:spMkLst>
        </pc:spChg>
        <pc:spChg chg="mod">
          <ac:chgData name="Suzanne Oosterman -  Knol" userId="fd3a8e7f-14c4-42d4-ae2e-c4e6b1656d08" providerId="ADAL" clId="{B7813484-1F00-40A1-9BEC-98973820FF83}" dt="2025-09-29T13:01:23.148" v="305" actId="20577"/>
          <ac:spMkLst>
            <pc:docMk/>
            <pc:sldMk cId="182588167" sldId="301"/>
            <ac:spMk id="5" creationId="{B2CCB9C5-71B0-C559-E7DE-DCB867E5DDEE}"/>
          </ac:spMkLst>
        </pc:spChg>
        <pc:spChg chg="mod">
          <ac:chgData name="Suzanne Oosterman -  Knol" userId="fd3a8e7f-14c4-42d4-ae2e-c4e6b1656d08" providerId="ADAL" clId="{B7813484-1F00-40A1-9BEC-98973820FF83}" dt="2025-09-29T13:03:41.217" v="341" actId="20577"/>
          <ac:spMkLst>
            <pc:docMk/>
            <pc:sldMk cId="182588167" sldId="301"/>
            <ac:spMk id="6" creationId="{D001E513-E33A-DB7E-5175-E7D5A56133B9}"/>
          </ac:spMkLst>
        </pc:spChg>
      </pc:sldChg>
    </pc:docChg>
  </pc:docChgLst>
</pc:chgInfo>
</file>

<file path=ppt/diagrams/_rels/data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6C87D2-A6CF-460B-9445-98A54A39D329}"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16971E7A-73AF-441E-9BFD-37BCDE5C6087}">
      <dgm:prSet/>
      <dgm:spPr/>
      <dgm:t>
        <a:bodyPr/>
        <a:lstStyle/>
        <a:p>
          <a:r>
            <a:rPr lang="en-US"/>
            <a:t>Wie heeft er ervaring met ART Monitor (Senioren)</a:t>
          </a:r>
        </a:p>
      </dgm:t>
    </dgm:pt>
    <dgm:pt modelId="{71AAFD9D-3FAF-4158-B1D7-74B368826CBC}" type="parTrans" cxnId="{277D9467-B78D-48C7-B72D-5AAD31B1BB91}">
      <dgm:prSet/>
      <dgm:spPr/>
      <dgm:t>
        <a:bodyPr/>
        <a:lstStyle/>
        <a:p>
          <a:endParaRPr lang="en-US"/>
        </a:p>
      </dgm:t>
    </dgm:pt>
    <dgm:pt modelId="{4C70F604-908E-485F-9327-DD5AD793E0AD}" type="sibTrans" cxnId="{277D9467-B78D-48C7-B72D-5AAD31B1BB91}">
      <dgm:prSet/>
      <dgm:spPr/>
      <dgm:t>
        <a:bodyPr/>
        <a:lstStyle/>
        <a:p>
          <a:endParaRPr lang="en-US"/>
        </a:p>
      </dgm:t>
    </dgm:pt>
    <dgm:pt modelId="{ABA974D0-624E-4056-B7AF-4C1ADF59B220}">
      <dgm:prSet/>
      <dgm:spPr/>
      <dgm:t>
        <a:bodyPr/>
        <a:lstStyle/>
        <a:p>
          <a:r>
            <a:rPr lang="en-US"/>
            <a:t>Wie werkt er ambulant? Wie klinisch?</a:t>
          </a:r>
        </a:p>
      </dgm:t>
    </dgm:pt>
    <dgm:pt modelId="{924A1E68-B163-49A6-B032-DD0E69369AA3}" type="parTrans" cxnId="{754D0D0B-5F58-4B6D-9D51-4C23D1A0B0DA}">
      <dgm:prSet/>
      <dgm:spPr/>
      <dgm:t>
        <a:bodyPr/>
        <a:lstStyle/>
        <a:p>
          <a:endParaRPr lang="en-US"/>
        </a:p>
      </dgm:t>
    </dgm:pt>
    <dgm:pt modelId="{595B5112-00C4-4838-A9AC-19AFFDEC10EA}" type="sibTrans" cxnId="{754D0D0B-5F58-4B6D-9D51-4C23D1A0B0DA}">
      <dgm:prSet/>
      <dgm:spPr/>
      <dgm:t>
        <a:bodyPr/>
        <a:lstStyle/>
        <a:p>
          <a:endParaRPr lang="en-US"/>
        </a:p>
      </dgm:t>
    </dgm:pt>
    <dgm:pt modelId="{D040D51C-66E5-46F6-AD49-3BDA5A584C29}" type="pres">
      <dgm:prSet presAssocID="{6C6C87D2-A6CF-460B-9445-98A54A39D329}" presName="hierChild1" presStyleCnt="0">
        <dgm:presLayoutVars>
          <dgm:chPref val="1"/>
          <dgm:dir/>
          <dgm:animOne val="branch"/>
          <dgm:animLvl val="lvl"/>
          <dgm:resizeHandles/>
        </dgm:presLayoutVars>
      </dgm:prSet>
      <dgm:spPr/>
    </dgm:pt>
    <dgm:pt modelId="{6550F895-3280-4B05-B366-6BFAC55A249D}" type="pres">
      <dgm:prSet presAssocID="{16971E7A-73AF-441E-9BFD-37BCDE5C6087}" presName="hierRoot1" presStyleCnt="0"/>
      <dgm:spPr/>
    </dgm:pt>
    <dgm:pt modelId="{B048FD76-3FDE-4081-88C9-72191057E07D}" type="pres">
      <dgm:prSet presAssocID="{16971E7A-73AF-441E-9BFD-37BCDE5C6087}" presName="composite" presStyleCnt="0"/>
      <dgm:spPr/>
    </dgm:pt>
    <dgm:pt modelId="{FB9BCDFB-0D71-4970-9A69-5C18198CBD3B}" type="pres">
      <dgm:prSet presAssocID="{16971E7A-73AF-441E-9BFD-37BCDE5C6087}" presName="background" presStyleLbl="node0" presStyleIdx="0" presStyleCnt="2"/>
      <dgm:spPr/>
    </dgm:pt>
    <dgm:pt modelId="{7CB041D8-9880-46BC-B029-9B5A4AD64B55}" type="pres">
      <dgm:prSet presAssocID="{16971E7A-73AF-441E-9BFD-37BCDE5C6087}" presName="text" presStyleLbl="fgAcc0" presStyleIdx="0" presStyleCnt="2">
        <dgm:presLayoutVars>
          <dgm:chPref val="3"/>
        </dgm:presLayoutVars>
      </dgm:prSet>
      <dgm:spPr/>
    </dgm:pt>
    <dgm:pt modelId="{2F36AFAC-D929-4F20-876E-F98F6E5B62D8}" type="pres">
      <dgm:prSet presAssocID="{16971E7A-73AF-441E-9BFD-37BCDE5C6087}" presName="hierChild2" presStyleCnt="0"/>
      <dgm:spPr/>
    </dgm:pt>
    <dgm:pt modelId="{7A3E568F-34A1-4338-80EB-532B03BA5095}" type="pres">
      <dgm:prSet presAssocID="{ABA974D0-624E-4056-B7AF-4C1ADF59B220}" presName="hierRoot1" presStyleCnt="0"/>
      <dgm:spPr/>
    </dgm:pt>
    <dgm:pt modelId="{4BDA8925-F1D4-4E5F-88F7-82C995675AE1}" type="pres">
      <dgm:prSet presAssocID="{ABA974D0-624E-4056-B7AF-4C1ADF59B220}" presName="composite" presStyleCnt="0"/>
      <dgm:spPr/>
    </dgm:pt>
    <dgm:pt modelId="{5ECF5FBE-D142-41D7-950A-D9B9AEB0A71C}" type="pres">
      <dgm:prSet presAssocID="{ABA974D0-624E-4056-B7AF-4C1ADF59B220}" presName="background" presStyleLbl="node0" presStyleIdx="1" presStyleCnt="2"/>
      <dgm:spPr/>
    </dgm:pt>
    <dgm:pt modelId="{1FB52202-A94F-4392-B117-F26C16B77562}" type="pres">
      <dgm:prSet presAssocID="{ABA974D0-624E-4056-B7AF-4C1ADF59B220}" presName="text" presStyleLbl="fgAcc0" presStyleIdx="1" presStyleCnt="2">
        <dgm:presLayoutVars>
          <dgm:chPref val="3"/>
        </dgm:presLayoutVars>
      </dgm:prSet>
      <dgm:spPr/>
    </dgm:pt>
    <dgm:pt modelId="{7532469B-1BD5-4AA3-ADEE-0AC51FBF49C8}" type="pres">
      <dgm:prSet presAssocID="{ABA974D0-624E-4056-B7AF-4C1ADF59B220}" presName="hierChild2" presStyleCnt="0"/>
      <dgm:spPr/>
    </dgm:pt>
  </dgm:ptLst>
  <dgm:cxnLst>
    <dgm:cxn modelId="{754D0D0B-5F58-4B6D-9D51-4C23D1A0B0DA}" srcId="{6C6C87D2-A6CF-460B-9445-98A54A39D329}" destId="{ABA974D0-624E-4056-B7AF-4C1ADF59B220}" srcOrd="1" destOrd="0" parTransId="{924A1E68-B163-49A6-B032-DD0E69369AA3}" sibTransId="{595B5112-00C4-4838-A9AC-19AFFDEC10EA}"/>
    <dgm:cxn modelId="{95D84C2E-C2C5-418B-AD2C-9A7BED7E19EC}" type="presOf" srcId="{6C6C87D2-A6CF-460B-9445-98A54A39D329}" destId="{D040D51C-66E5-46F6-AD49-3BDA5A584C29}" srcOrd="0" destOrd="0" presId="urn:microsoft.com/office/officeart/2005/8/layout/hierarchy1"/>
    <dgm:cxn modelId="{277D9467-B78D-48C7-B72D-5AAD31B1BB91}" srcId="{6C6C87D2-A6CF-460B-9445-98A54A39D329}" destId="{16971E7A-73AF-441E-9BFD-37BCDE5C6087}" srcOrd="0" destOrd="0" parTransId="{71AAFD9D-3FAF-4158-B1D7-74B368826CBC}" sibTransId="{4C70F604-908E-485F-9327-DD5AD793E0AD}"/>
    <dgm:cxn modelId="{491F0568-DC81-4F24-B109-094B6D549758}" type="presOf" srcId="{ABA974D0-624E-4056-B7AF-4C1ADF59B220}" destId="{1FB52202-A94F-4392-B117-F26C16B77562}" srcOrd="0" destOrd="0" presId="urn:microsoft.com/office/officeart/2005/8/layout/hierarchy1"/>
    <dgm:cxn modelId="{9A743DD1-4C81-4BD2-AEFA-DAA631648164}" type="presOf" srcId="{16971E7A-73AF-441E-9BFD-37BCDE5C6087}" destId="{7CB041D8-9880-46BC-B029-9B5A4AD64B55}" srcOrd="0" destOrd="0" presId="urn:microsoft.com/office/officeart/2005/8/layout/hierarchy1"/>
    <dgm:cxn modelId="{A5F46401-3BD9-4B6C-8AB1-8B71D9310EE3}" type="presParOf" srcId="{D040D51C-66E5-46F6-AD49-3BDA5A584C29}" destId="{6550F895-3280-4B05-B366-6BFAC55A249D}" srcOrd="0" destOrd="0" presId="urn:microsoft.com/office/officeart/2005/8/layout/hierarchy1"/>
    <dgm:cxn modelId="{AED9E9A8-A5FC-4B6F-8C0D-9D7D5AA487CF}" type="presParOf" srcId="{6550F895-3280-4B05-B366-6BFAC55A249D}" destId="{B048FD76-3FDE-4081-88C9-72191057E07D}" srcOrd="0" destOrd="0" presId="urn:microsoft.com/office/officeart/2005/8/layout/hierarchy1"/>
    <dgm:cxn modelId="{09D9262F-33AE-4DD5-9C63-4236EE0C36F8}" type="presParOf" srcId="{B048FD76-3FDE-4081-88C9-72191057E07D}" destId="{FB9BCDFB-0D71-4970-9A69-5C18198CBD3B}" srcOrd="0" destOrd="0" presId="urn:microsoft.com/office/officeart/2005/8/layout/hierarchy1"/>
    <dgm:cxn modelId="{3EC20515-A464-4A91-A242-23CDA4AEF75D}" type="presParOf" srcId="{B048FD76-3FDE-4081-88C9-72191057E07D}" destId="{7CB041D8-9880-46BC-B029-9B5A4AD64B55}" srcOrd="1" destOrd="0" presId="urn:microsoft.com/office/officeart/2005/8/layout/hierarchy1"/>
    <dgm:cxn modelId="{D8EEBE6C-0406-4923-A571-19BF010F3FD0}" type="presParOf" srcId="{6550F895-3280-4B05-B366-6BFAC55A249D}" destId="{2F36AFAC-D929-4F20-876E-F98F6E5B62D8}" srcOrd="1" destOrd="0" presId="urn:microsoft.com/office/officeart/2005/8/layout/hierarchy1"/>
    <dgm:cxn modelId="{91E9ED0C-9611-4FC3-BB74-9196FF060834}" type="presParOf" srcId="{D040D51C-66E5-46F6-AD49-3BDA5A584C29}" destId="{7A3E568F-34A1-4338-80EB-532B03BA5095}" srcOrd="1" destOrd="0" presId="urn:microsoft.com/office/officeart/2005/8/layout/hierarchy1"/>
    <dgm:cxn modelId="{A5791EBF-CE12-44A4-8D62-E6C700F62B61}" type="presParOf" srcId="{7A3E568F-34A1-4338-80EB-532B03BA5095}" destId="{4BDA8925-F1D4-4E5F-88F7-82C995675AE1}" srcOrd="0" destOrd="0" presId="urn:microsoft.com/office/officeart/2005/8/layout/hierarchy1"/>
    <dgm:cxn modelId="{0FCEB78E-4666-442E-9C8E-BDA216AF8D1A}" type="presParOf" srcId="{4BDA8925-F1D4-4E5F-88F7-82C995675AE1}" destId="{5ECF5FBE-D142-41D7-950A-D9B9AEB0A71C}" srcOrd="0" destOrd="0" presId="urn:microsoft.com/office/officeart/2005/8/layout/hierarchy1"/>
    <dgm:cxn modelId="{8D93302D-5666-4E16-BBC0-2B67892507D5}" type="presParOf" srcId="{4BDA8925-F1D4-4E5F-88F7-82C995675AE1}" destId="{1FB52202-A94F-4392-B117-F26C16B77562}" srcOrd="1" destOrd="0" presId="urn:microsoft.com/office/officeart/2005/8/layout/hierarchy1"/>
    <dgm:cxn modelId="{69C67441-AD5D-4443-9DA9-17C441E5FB80}" type="presParOf" srcId="{7A3E568F-34A1-4338-80EB-532B03BA5095}" destId="{7532469B-1BD5-4AA3-ADEE-0AC51FBF49C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275EA2-235C-4BD4-8B32-31620E76E80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1981048-A352-4529-B3DC-2FDEE64ADCEB}">
      <dgm:prSet/>
      <dgm:spPr/>
      <dgm:t>
        <a:bodyPr/>
        <a:lstStyle/>
        <a:p>
          <a:r>
            <a:rPr lang="nl-NL"/>
            <a:t>Theoretische achtergrond ART</a:t>
          </a:r>
          <a:endParaRPr lang="en-US"/>
        </a:p>
      </dgm:t>
    </dgm:pt>
    <dgm:pt modelId="{8CE4051B-CCDE-4A91-AEC0-F4A2A7402878}" type="parTrans" cxnId="{4D2BDEA4-ACA4-462C-A446-4492BBD80D2B}">
      <dgm:prSet/>
      <dgm:spPr/>
      <dgm:t>
        <a:bodyPr/>
        <a:lstStyle/>
        <a:p>
          <a:endParaRPr lang="en-US"/>
        </a:p>
      </dgm:t>
    </dgm:pt>
    <dgm:pt modelId="{EB48DA50-D0F5-49A2-AA1C-FAB5F4378F81}" type="sibTrans" cxnId="{4D2BDEA4-ACA4-462C-A446-4492BBD80D2B}">
      <dgm:prSet/>
      <dgm:spPr/>
      <dgm:t>
        <a:bodyPr/>
        <a:lstStyle/>
        <a:p>
          <a:endParaRPr lang="en-US"/>
        </a:p>
      </dgm:t>
    </dgm:pt>
    <dgm:pt modelId="{2A07B6B2-C529-4F41-9541-C7115346FE05}">
      <dgm:prSet/>
      <dgm:spPr/>
      <dgm:t>
        <a:bodyPr/>
        <a:lstStyle/>
        <a:p>
          <a:r>
            <a:rPr lang="nl-NL" dirty="0"/>
            <a:t>ART Addendum ouderen en ART monitor voor Senioren.</a:t>
          </a:r>
          <a:endParaRPr lang="en-US" dirty="0"/>
        </a:p>
      </dgm:t>
    </dgm:pt>
    <dgm:pt modelId="{C12B852F-25C3-46D3-AA1B-571E60E5AB45}" type="parTrans" cxnId="{664BF9F8-36FB-4843-885D-2E8D69DC4627}">
      <dgm:prSet/>
      <dgm:spPr/>
      <dgm:t>
        <a:bodyPr/>
        <a:lstStyle/>
        <a:p>
          <a:endParaRPr lang="en-US"/>
        </a:p>
      </dgm:t>
    </dgm:pt>
    <dgm:pt modelId="{9A02DEA6-E939-45D2-8C43-B23CE87B0887}" type="sibTrans" cxnId="{664BF9F8-36FB-4843-885D-2E8D69DC4627}">
      <dgm:prSet/>
      <dgm:spPr/>
      <dgm:t>
        <a:bodyPr/>
        <a:lstStyle/>
        <a:p>
          <a:endParaRPr lang="en-US"/>
        </a:p>
      </dgm:t>
    </dgm:pt>
    <dgm:pt modelId="{FEDB6DC0-09B7-4F1F-A58F-1D2E33E510A3}">
      <dgm:prSet/>
      <dgm:spPr/>
      <dgm:t>
        <a:bodyPr/>
        <a:lstStyle/>
        <a:p>
          <a:r>
            <a:rPr lang="nl-NL" dirty="0"/>
            <a:t>ART monitor Senioren versus Kwaliteitskader WLZ: waar zit de overlap?</a:t>
          </a:r>
          <a:endParaRPr lang="en-US" dirty="0"/>
        </a:p>
      </dgm:t>
    </dgm:pt>
    <dgm:pt modelId="{FB9EBA0C-1B6C-46F7-80FE-A0015F4638A5}" type="parTrans" cxnId="{FB3355A3-6219-4DFD-9C8E-0D11197F271E}">
      <dgm:prSet/>
      <dgm:spPr/>
      <dgm:t>
        <a:bodyPr/>
        <a:lstStyle/>
        <a:p>
          <a:endParaRPr lang="en-US"/>
        </a:p>
      </dgm:t>
    </dgm:pt>
    <dgm:pt modelId="{E25B6AB6-953F-45B3-BE7D-AADEE6B7F9E7}" type="sibTrans" cxnId="{FB3355A3-6219-4DFD-9C8E-0D11197F271E}">
      <dgm:prSet/>
      <dgm:spPr/>
      <dgm:t>
        <a:bodyPr/>
        <a:lstStyle/>
        <a:p>
          <a:endParaRPr lang="en-US"/>
        </a:p>
      </dgm:t>
    </dgm:pt>
    <dgm:pt modelId="{6B5AE19B-5036-4960-B011-378FC8FE6A4D}">
      <dgm:prSet/>
      <dgm:spPr/>
      <dgm:t>
        <a:bodyPr/>
        <a:lstStyle/>
        <a:p>
          <a:r>
            <a:rPr lang="nl-NL"/>
            <a:t>Resultaten 1</a:t>
          </a:r>
          <a:r>
            <a:rPr lang="nl-NL" baseline="30000"/>
            <a:t>e</a:t>
          </a:r>
          <a:r>
            <a:rPr lang="nl-NL"/>
            <a:t> afname ART Senioren monitor (en WLZ kwaliteitskader):</a:t>
          </a:r>
          <a:endParaRPr lang="en-US"/>
        </a:p>
      </dgm:t>
    </dgm:pt>
    <dgm:pt modelId="{7C0DFCD6-83B7-43BC-86ED-10CA54673B22}" type="parTrans" cxnId="{EA426AD3-34E1-44D7-83D5-17841BEF0968}">
      <dgm:prSet/>
      <dgm:spPr/>
      <dgm:t>
        <a:bodyPr/>
        <a:lstStyle/>
        <a:p>
          <a:endParaRPr lang="en-US"/>
        </a:p>
      </dgm:t>
    </dgm:pt>
    <dgm:pt modelId="{560A5EF4-1E81-44B4-982F-E018D955B12D}" type="sibTrans" cxnId="{EA426AD3-34E1-44D7-83D5-17841BEF0968}">
      <dgm:prSet/>
      <dgm:spPr/>
      <dgm:t>
        <a:bodyPr/>
        <a:lstStyle/>
        <a:p>
          <a:endParaRPr lang="en-US"/>
        </a:p>
      </dgm:t>
    </dgm:pt>
    <dgm:pt modelId="{872F4AA3-28B8-4949-A96A-C1759145CB35}">
      <dgm:prSet/>
      <dgm:spPr/>
      <dgm:t>
        <a:bodyPr/>
        <a:lstStyle/>
        <a:p>
          <a:r>
            <a:rPr lang="nl-NL"/>
            <a:t>klinische langdurige behandelafdeling Huis a/d Dijk Deventer</a:t>
          </a:r>
          <a:endParaRPr lang="en-US"/>
        </a:p>
      </dgm:t>
    </dgm:pt>
    <dgm:pt modelId="{EC68A969-1EB5-43F5-85D5-726E14AE3AA1}" type="parTrans" cxnId="{C16F08EF-2325-432A-9647-305BF68DE364}">
      <dgm:prSet/>
      <dgm:spPr/>
      <dgm:t>
        <a:bodyPr/>
        <a:lstStyle/>
        <a:p>
          <a:endParaRPr lang="en-US"/>
        </a:p>
      </dgm:t>
    </dgm:pt>
    <dgm:pt modelId="{C08A7623-BE7F-4543-A5ED-87148650CF06}" type="sibTrans" cxnId="{C16F08EF-2325-432A-9647-305BF68DE364}">
      <dgm:prSet/>
      <dgm:spPr/>
      <dgm:t>
        <a:bodyPr/>
        <a:lstStyle/>
        <a:p>
          <a:endParaRPr lang="en-US"/>
        </a:p>
      </dgm:t>
    </dgm:pt>
    <dgm:pt modelId="{33DE5991-4216-4CA8-B2D2-25DD4BDC01AE}">
      <dgm:prSet/>
      <dgm:spPr/>
      <dgm:t>
        <a:bodyPr/>
        <a:lstStyle/>
        <a:p>
          <a:r>
            <a:rPr lang="nl-NL" dirty="0"/>
            <a:t>Ambulante behandeling, Almelo</a:t>
          </a:r>
          <a:endParaRPr lang="en-US" dirty="0"/>
        </a:p>
      </dgm:t>
    </dgm:pt>
    <dgm:pt modelId="{ED149C3C-0E57-4129-A6FC-2E90E4F1E43A}" type="parTrans" cxnId="{0EAD9B25-411F-4CC7-99A1-DE68C675F309}">
      <dgm:prSet/>
      <dgm:spPr/>
      <dgm:t>
        <a:bodyPr/>
        <a:lstStyle/>
        <a:p>
          <a:endParaRPr lang="en-US"/>
        </a:p>
      </dgm:t>
    </dgm:pt>
    <dgm:pt modelId="{1AC6895C-2A16-4A0E-BA82-2BA7B80F3B74}" type="sibTrans" cxnId="{0EAD9B25-411F-4CC7-99A1-DE68C675F309}">
      <dgm:prSet/>
      <dgm:spPr/>
      <dgm:t>
        <a:bodyPr/>
        <a:lstStyle/>
        <a:p>
          <a:endParaRPr lang="en-US"/>
        </a:p>
      </dgm:t>
    </dgm:pt>
    <dgm:pt modelId="{44CB4436-17AB-4BE6-89DC-20549B730BB0}">
      <dgm:prSet/>
      <dgm:spPr/>
      <dgm:t>
        <a:bodyPr/>
        <a:lstStyle/>
        <a:p>
          <a:r>
            <a:rPr lang="nl-NL"/>
            <a:t>Uitwisseling in groepjes over toepasbaarheid in jouw praktijk</a:t>
          </a:r>
          <a:endParaRPr lang="en-US"/>
        </a:p>
      </dgm:t>
    </dgm:pt>
    <dgm:pt modelId="{217D0042-A5D1-4EDF-870D-66050C3D4093}" type="parTrans" cxnId="{2D1514BD-6DAD-4D7F-9CEB-84A72D59D03E}">
      <dgm:prSet/>
      <dgm:spPr/>
      <dgm:t>
        <a:bodyPr/>
        <a:lstStyle/>
        <a:p>
          <a:endParaRPr lang="en-US"/>
        </a:p>
      </dgm:t>
    </dgm:pt>
    <dgm:pt modelId="{A0ADF300-AFC8-46DE-B536-170567D6F26D}" type="sibTrans" cxnId="{2D1514BD-6DAD-4D7F-9CEB-84A72D59D03E}">
      <dgm:prSet/>
      <dgm:spPr/>
      <dgm:t>
        <a:bodyPr/>
        <a:lstStyle/>
        <a:p>
          <a:endParaRPr lang="en-US"/>
        </a:p>
      </dgm:t>
    </dgm:pt>
    <dgm:pt modelId="{4C225BE3-BE82-478E-8375-8BF2429496E8}">
      <dgm:prSet/>
      <dgm:spPr/>
      <dgm:t>
        <a:bodyPr/>
        <a:lstStyle/>
        <a:p>
          <a:r>
            <a:rPr lang="nl-NL"/>
            <a:t>Terugkoppeling van ervaringen</a:t>
          </a:r>
          <a:endParaRPr lang="en-US"/>
        </a:p>
      </dgm:t>
    </dgm:pt>
    <dgm:pt modelId="{98F73F09-ACA4-411F-B54F-7E7A891D0BB7}" type="parTrans" cxnId="{A4F78DE2-3A6E-48F2-BC83-083708D4F3FD}">
      <dgm:prSet/>
      <dgm:spPr/>
      <dgm:t>
        <a:bodyPr/>
        <a:lstStyle/>
        <a:p>
          <a:endParaRPr lang="en-US"/>
        </a:p>
      </dgm:t>
    </dgm:pt>
    <dgm:pt modelId="{09773EC9-451E-4AA1-B66A-B44328063119}" type="sibTrans" cxnId="{A4F78DE2-3A6E-48F2-BC83-083708D4F3FD}">
      <dgm:prSet/>
      <dgm:spPr/>
      <dgm:t>
        <a:bodyPr/>
        <a:lstStyle/>
        <a:p>
          <a:endParaRPr lang="en-US"/>
        </a:p>
      </dgm:t>
    </dgm:pt>
    <dgm:pt modelId="{257C897B-9AEC-49C3-9831-B0427F47AF80}" type="pres">
      <dgm:prSet presAssocID="{2A275EA2-235C-4BD4-8B32-31620E76E801}" presName="linear" presStyleCnt="0">
        <dgm:presLayoutVars>
          <dgm:animLvl val="lvl"/>
          <dgm:resizeHandles val="exact"/>
        </dgm:presLayoutVars>
      </dgm:prSet>
      <dgm:spPr/>
    </dgm:pt>
    <dgm:pt modelId="{E685B96A-0038-42A5-AFFB-2B997E00587C}" type="pres">
      <dgm:prSet presAssocID="{81981048-A352-4529-B3DC-2FDEE64ADCEB}" presName="parentText" presStyleLbl="node1" presStyleIdx="0" presStyleCnt="6">
        <dgm:presLayoutVars>
          <dgm:chMax val="0"/>
          <dgm:bulletEnabled val="1"/>
        </dgm:presLayoutVars>
      </dgm:prSet>
      <dgm:spPr/>
    </dgm:pt>
    <dgm:pt modelId="{3A46A0FF-48A5-4A27-906D-BC4F21CB8690}" type="pres">
      <dgm:prSet presAssocID="{EB48DA50-D0F5-49A2-AA1C-FAB5F4378F81}" presName="spacer" presStyleCnt="0"/>
      <dgm:spPr/>
    </dgm:pt>
    <dgm:pt modelId="{E4DFD866-3461-4DC0-A65C-5286F9683E58}" type="pres">
      <dgm:prSet presAssocID="{2A07B6B2-C529-4F41-9541-C7115346FE05}" presName="parentText" presStyleLbl="node1" presStyleIdx="1" presStyleCnt="6">
        <dgm:presLayoutVars>
          <dgm:chMax val="0"/>
          <dgm:bulletEnabled val="1"/>
        </dgm:presLayoutVars>
      </dgm:prSet>
      <dgm:spPr/>
    </dgm:pt>
    <dgm:pt modelId="{C98A1377-0DF7-4552-9101-D68601E6BF9F}" type="pres">
      <dgm:prSet presAssocID="{9A02DEA6-E939-45D2-8C43-B23CE87B0887}" presName="spacer" presStyleCnt="0"/>
      <dgm:spPr/>
    </dgm:pt>
    <dgm:pt modelId="{4C26C37B-4F9D-46A0-A24F-A711D64EB844}" type="pres">
      <dgm:prSet presAssocID="{FEDB6DC0-09B7-4F1F-A58F-1D2E33E510A3}" presName="parentText" presStyleLbl="node1" presStyleIdx="2" presStyleCnt="6">
        <dgm:presLayoutVars>
          <dgm:chMax val="0"/>
          <dgm:bulletEnabled val="1"/>
        </dgm:presLayoutVars>
      </dgm:prSet>
      <dgm:spPr/>
    </dgm:pt>
    <dgm:pt modelId="{CB92D52E-0701-454E-8358-FC7FD99E77C7}" type="pres">
      <dgm:prSet presAssocID="{E25B6AB6-953F-45B3-BE7D-AADEE6B7F9E7}" presName="spacer" presStyleCnt="0"/>
      <dgm:spPr/>
    </dgm:pt>
    <dgm:pt modelId="{A2DAD1F2-33EE-49CC-A14F-750742925692}" type="pres">
      <dgm:prSet presAssocID="{6B5AE19B-5036-4960-B011-378FC8FE6A4D}" presName="parentText" presStyleLbl="node1" presStyleIdx="3" presStyleCnt="6">
        <dgm:presLayoutVars>
          <dgm:chMax val="0"/>
          <dgm:bulletEnabled val="1"/>
        </dgm:presLayoutVars>
      </dgm:prSet>
      <dgm:spPr/>
    </dgm:pt>
    <dgm:pt modelId="{E56B44DD-0D42-4034-AD3F-0E686CE72893}" type="pres">
      <dgm:prSet presAssocID="{6B5AE19B-5036-4960-B011-378FC8FE6A4D}" presName="childText" presStyleLbl="revTx" presStyleIdx="0" presStyleCnt="1">
        <dgm:presLayoutVars>
          <dgm:bulletEnabled val="1"/>
        </dgm:presLayoutVars>
      </dgm:prSet>
      <dgm:spPr/>
    </dgm:pt>
    <dgm:pt modelId="{14C73EE0-FDC4-410B-825B-46E73C79163D}" type="pres">
      <dgm:prSet presAssocID="{44CB4436-17AB-4BE6-89DC-20549B730BB0}" presName="parentText" presStyleLbl="node1" presStyleIdx="4" presStyleCnt="6">
        <dgm:presLayoutVars>
          <dgm:chMax val="0"/>
          <dgm:bulletEnabled val="1"/>
        </dgm:presLayoutVars>
      </dgm:prSet>
      <dgm:spPr/>
    </dgm:pt>
    <dgm:pt modelId="{2783D530-B54D-4F50-B9E5-317B13C2901A}" type="pres">
      <dgm:prSet presAssocID="{A0ADF300-AFC8-46DE-B536-170567D6F26D}" presName="spacer" presStyleCnt="0"/>
      <dgm:spPr/>
    </dgm:pt>
    <dgm:pt modelId="{2D3F3524-F384-4C9E-8279-9F6059973D69}" type="pres">
      <dgm:prSet presAssocID="{4C225BE3-BE82-478E-8375-8BF2429496E8}" presName="parentText" presStyleLbl="node1" presStyleIdx="5" presStyleCnt="6">
        <dgm:presLayoutVars>
          <dgm:chMax val="0"/>
          <dgm:bulletEnabled val="1"/>
        </dgm:presLayoutVars>
      </dgm:prSet>
      <dgm:spPr/>
    </dgm:pt>
  </dgm:ptLst>
  <dgm:cxnLst>
    <dgm:cxn modelId="{E9737919-2E63-4B32-B1E0-9C33BA9EA2BE}" type="presOf" srcId="{2A275EA2-235C-4BD4-8B32-31620E76E801}" destId="{257C897B-9AEC-49C3-9831-B0427F47AF80}" srcOrd="0" destOrd="0" presId="urn:microsoft.com/office/officeart/2005/8/layout/vList2"/>
    <dgm:cxn modelId="{0EAD9B25-411F-4CC7-99A1-DE68C675F309}" srcId="{6B5AE19B-5036-4960-B011-378FC8FE6A4D}" destId="{33DE5991-4216-4CA8-B2D2-25DD4BDC01AE}" srcOrd="1" destOrd="0" parTransId="{ED149C3C-0E57-4129-A6FC-2E90E4F1E43A}" sibTransId="{1AC6895C-2A16-4A0E-BA82-2BA7B80F3B74}"/>
    <dgm:cxn modelId="{19DE862D-0AA1-4388-BF48-31CEEFF1BE23}" type="presOf" srcId="{33DE5991-4216-4CA8-B2D2-25DD4BDC01AE}" destId="{E56B44DD-0D42-4034-AD3F-0E686CE72893}" srcOrd="0" destOrd="1" presId="urn:microsoft.com/office/officeart/2005/8/layout/vList2"/>
    <dgm:cxn modelId="{06135A32-D012-47B3-BFED-011203E5454B}" type="presOf" srcId="{2A07B6B2-C529-4F41-9541-C7115346FE05}" destId="{E4DFD866-3461-4DC0-A65C-5286F9683E58}" srcOrd="0" destOrd="0" presId="urn:microsoft.com/office/officeart/2005/8/layout/vList2"/>
    <dgm:cxn modelId="{309FA53B-7E65-4CBA-BA41-5C5614CD0D6E}" type="presOf" srcId="{872F4AA3-28B8-4949-A96A-C1759145CB35}" destId="{E56B44DD-0D42-4034-AD3F-0E686CE72893}" srcOrd="0" destOrd="0" presId="urn:microsoft.com/office/officeart/2005/8/layout/vList2"/>
    <dgm:cxn modelId="{0DA5B446-154C-4D6E-A089-7CA28E9D5465}" type="presOf" srcId="{6B5AE19B-5036-4960-B011-378FC8FE6A4D}" destId="{A2DAD1F2-33EE-49CC-A14F-750742925692}" srcOrd="0" destOrd="0" presId="urn:microsoft.com/office/officeart/2005/8/layout/vList2"/>
    <dgm:cxn modelId="{D976F64C-A727-4D31-8581-315000B7C845}" type="presOf" srcId="{4C225BE3-BE82-478E-8375-8BF2429496E8}" destId="{2D3F3524-F384-4C9E-8279-9F6059973D69}" srcOrd="0" destOrd="0" presId="urn:microsoft.com/office/officeart/2005/8/layout/vList2"/>
    <dgm:cxn modelId="{A5E7787C-0389-4931-B60E-5E79987FEE17}" type="presOf" srcId="{FEDB6DC0-09B7-4F1F-A58F-1D2E33E510A3}" destId="{4C26C37B-4F9D-46A0-A24F-A711D64EB844}" srcOrd="0" destOrd="0" presId="urn:microsoft.com/office/officeart/2005/8/layout/vList2"/>
    <dgm:cxn modelId="{FB3355A3-6219-4DFD-9C8E-0D11197F271E}" srcId="{2A275EA2-235C-4BD4-8B32-31620E76E801}" destId="{FEDB6DC0-09B7-4F1F-A58F-1D2E33E510A3}" srcOrd="2" destOrd="0" parTransId="{FB9EBA0C-1B6C-46F7-80FE-A0015F4638A5}" sibTransId="{E25B6AB6-953F-45B3-BE7D-AADEE6B7F9E7}"/>
    <dgm:cxn modelId="{4D2BDEA4-ACA4-462C-A446-4492BBD80D2B}" srcId="{2A275EA2-235C-4BD4-8B32-31620E76E801}" destId="{81981048-A352-4529-B3DC-2FDEE64ADCEB}" srcOrd="0" destOrd="0" parTransId="{8CE4051B-CCDE-4A91-AEC0-F4A2A7402878}" sibTransId="{EB48DA50-D0F5-49A2-AA1C-FAB5F4378F81}"/>
    <dgm:cxn modelId="{2D1514BD-6DAD-4D7F-9CEB-84A72D59D03E}" srcId="{2A275EA2-235C-4BD4-8B32-31620E76E801}" destId="{44CB4436-17AB-4BE6-89DC-20549B730BB0}" srcOrd="4" destOrd="0" parTransId="{217D0042-A5D1-4EDF-870D-66050C3D4093}" sibTransId="{A0ADF300-AFC8-46DE-B536-170567D6F26D}"/>
    <dgm:cxn modelId="{EF2DC0C8-432B-43A4-B55B-7961465A396D}" type="presOf" srcId="{44CB4436-17AB-4BE6-89DC-20549B730BB0}" destId="{14C73EE0-FDC4-410B-825B-46E73C79163D}" srcOrd="0" destOrd="0" presId="urn:microsoft.com/office/officeart/2005/8/layout/vList2"/>
    <dgm:cxn modelId="{EA426AD3-34E1-44D7-83D5-17841BEF0968}" srcId="{2A275EA2-235C-4BD4-8B32-31620E76E801}" destId="{6B5AE19B-5036-4960-B011-378FC8FE6A4D}" srcOrd="3" destOrd="0" parTransId="{7C0DFCD6-83B7-43BC-86ED-10CA54673B22}" sibTransId="{560A5EF4-1E81-44B4-982F-E018D955B12D}"/>
    <dgm:cxn modelId="{A4F78DE2-3A6E-48F2-BC83-083708D4F3FD}" srcId="{2A275EA2-235C-4BD4-8B32-31620E76E801}" destId="{4C225BE3-BE82-478E-8375-8BF2429496E8}" srcOrd="5" destOrd="0" parTransId="{98F73F09-ACA4-411F-B54F-7E7A891D0BB7}" sibTransId="{09773EC9-451E-4AA1-B66A-B44328063119}"/>
    <dgm:cxn modelId="{B2E1E5E7-235F-4E10-9A09-C35473436244}" type="presOf" srcId="{81981048-A352-4529-B3DC-2FDEE64ADCEB}" destId="{E685B96A-0038-42A5-AFFB-2B997E00587C}" srcOrd="0" destOrd="0" presId="urn:microsoft.com/office/officeart/2005/8/layout/vList2"/>
    <dgm:cxn modelId="{C16F08EF-2325-432A-9647-305BF68DE364}" srcId="{6B5AE19B-5036-4960-B011-378FC8FE6A4D}" destId="{872F4AA3-28B8-4949-A96A-C1759145CB35}" srcOrd="0" destOrd="0" parTransId="{EC68A969-1EB5-43F5-85D5-726E14AE3AA1}" sibTransId="{C08A7623-BE7F-4543-A5ED-87148650CF06}"/>
    <dgm:cxn modelId="{664BF9F8-36FB-4843-885D-2E8D69DC4627}" srcId="{2A275EA2-235C-4BD4-8B32-31620E76E801}" destId="{2A07B6B2-C529-4F41-9541-C7115346FE05}" srcOrd="1" destOrd="0" parTransId="{C12B852F-25C3-46D3-AA1B-571E60E5AB45}" sibTransId="{9A02DEA6-E939-45D2-8C43-B23CE87B0887}"/>
    <dgm:cxn modelId="{52EECE2F-6CD2-44FE-8A33-434F948833A0}" type="presParOf" srcId="{257C897B-9AEC-49C3-9831-B0427F47AF80}" destId="{E685B96A-0038-42A5-AFFB-2B997E00587C}" srcOrd="0" destOrd="0" presId="urn:microsoft.com/office/officeart/2005/8/layout/vList2"/>
    <dgm:cxn modelId="{4948B16A-49E4-4414-AD5F-EED2C0CDFE84}" type="presParOf" srcId="{257C897B-9AEC-49C3-9831-B0427F47AF80}" destId="{3A46A0FF-48A5-4A27-906D-BC4F21CB8690}" srcOrd="1" destOrd="0" presId="urn:microsoft.com/office/officeart/2005/8/layout/vList2"/>
    <dgm:cxn modelId="{D44FFD73-1B11-43C4-9797-6C4788492EAB}" type="presParOf" srcId="{257C897B-9AEC-49C3-9831-B0427F47AF80}" destId="{E4DFD866-3461-4DC0-A65C-5286F9683E58}" srcOrd="2" destOrd="0" presId="urn:microsoft.com/office/officeart/2005/8/layout/vList2"/>
    <dgm:cxn modelId="{EDB1937A-D8CF-45F3-A3D4-1CFBE3220D9A}" type="presParOf" srcId="{257C897B-9AEC-49C3-9831-B0427F47AF80}" destId="{C98A1377-0DF7-4552-9101-D68601E6BF9F}" srcOrd="3" destOrd="0" presId="urn:microsoft.com/office/officeart/2005/8/layout/vList2"/>
    <dgm:cxn modelId="{DADE3FC8-A1AE-42B8-B06E-7E1D58634C0F}" type="presParOf" srcId="{257C897B-9AEC-49C3-9831-B0427F47AF80}" destId="{4C26C37B-4F9D-46A0-A24F-A711D64EB844}" srcOrd="4" destOrd="0" presId="urn:microsoft.com/office/officeart/2005/8/layout/vList2"/>
    <dgm:cxn modelId="{02DD27B0-D9CE-449B-8370-61973727F6DF}" type="presParOf" srcId="{257C897B-9AEC-49C3-9831-B0427F47AF80}" destId="{CB92D52E-0701-454E-8358-FC7FD99E77C7}" srcOrd="5" destOrd="0" presId="urn:microsoft.com/office/officeart/2005/8/layout/vList2"/>
    <dgm:cxn modelId="{69603A67-7731-469C-81E6-9BA4D27358DB}" type="presParOf" srcId="{257C897B-9AEC-49C3-9831-B0427F47AF80}" destId="{A2DAD1F2-33EE-49CC-A14F-750742925692}" srcOrd="6" destOrd="0" presId="urn:microsoft.com/office/officeart/2005/8/layout/vList2"/>
    <dgm:cxn modelId="{C93AD977-A5D0-4914-9B4B-DA5C386CD455}" type="presParOf" srcId="{257C897B-9AEC-49C3-9831-B0427F47AF80}" destId="{E56B44DD-0D42-4034-AD3F-0E686CE72893}" srcOrd="7" destOrd="0" presId="urn:microsoft.com/office/officeart/2005/8/layout/vList2"/>
    <dgm:cxn modelId="{BC41F7E6-B829-4D2E-9C82-6941434B4FE5}" type="presParOf" srcId="{257C897B-9AEC-49C3-9831-B0427F47AF80}" destId="{14C73EE0-FDC4-410B-825B-46E73C79163D}" srcOrd="8" destOrd="0" presId="urn:microsoft.com/office/officeart/2005/8/layout/vList2"/>
    <dgm:cxn modelId="{A4FDE94B-C42A-41C5-B9FB-F669C0D72B4D}" type="presParOf" srcId="{257C897B-9AEC-49C3-9831-B0427F47AF80}" destId="{2783D530-B54D-4F50-B9E5-317B13C2901A}" srcOrd="9" destOrd="0" presId="urn:microsoft.com/office/officeart/2005/8/layout/vList2"/>
    <dgm:cxn modelId="{C408FB0C-ABFF-43C3-8F8E-850B1BB142ED}" type="presParOf" srcId="{257C897B-9AEC-49C3-9831-B0427F47AF80}" destId="{2D3F3524-F384-4C9E-8279-9F6059973D69}"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73325F-99BE-4548-B7BB-D484B0E001B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1DB05E4A-75C9-47E0-B3EB-BF9042576DEF}">
      <dgm:prSet/>
      <dgm:spPr/>
      <dgm:t>
        <a:bodyPr/>
        <a:lstStyle/>
        <a:p>
          <a:r>
            <a:rPr lang="nl-NL" dirty="0"/>
            <a:t>ART heeft een behandelcomponent. WLZ betreft woonzorg.</a:t>
          </a:r>
          <a:endParaRPr lang="en-US" dirty="0"/>
        </a:p>
      </dgm:t>
    </dgm:pt>
    <dgm:pt modelId="{DAB2BEDE-BDCE-4E54-8E53-212018FC362D}" type="parTrans" cxnId="{3F7970B7-628C-4B03-8F5C-41D14C7FD4FF}">
      <dgm:prSet/>
      <dgm:spPr/>
      <dgm:t>
        <a:bodyPr/>
        <a:lstStyle/>
        <a:p>
          <a:endParaRPr lang="en-US"/>
        </a:p>
      </dgm:t>
    </dgm:pt>
    <dgm:pt modelId="{F7FD5AF6-C641-46EB-9A0B-584793107F2E}" type="sibTrans" cxnId="{3F7970B7-628C-4B03-8F5C-41D14C7FD4FF}">
      <dgm:prSet/>
      <dgm:spPr/>
      <dgm:t>
        <a:bodyPr/>
        <a:lstStyle/>
        <a:p>
          <a:endParaRPr lang="en-US"/>
        </a:p>
      </dgm:t>
    </dgm:pt>
    <dgm:pt modelId="{6C5A2258-7F57-4EA2-B5C6-554B9F525AFB}">
      <dgm:prSet/>
      <dgm:spPr/>
      <dgm:t>
        <a:bodyPr/>
        <a:lstStyle/>
        <a:p>
          <a:r>
            <a:rPr lang="nl-NL" dirty="0"/>
            <a:t>ART heeft 5 puntenschaal, hiermee kun je concreet scoren</a:t>
          </a:r>
          <a:endParaRPr lang="en-US" dirty="0"/>
        </a:p>
      </dgm:t>
    </dgm:pt>
    <dgm:pt modelId="{C1261C89-7B31-4B31-A1EA-E4BC1C3B0D38}" type="parTrans" cxnId="{930B5174-53FA-40E1-BF56-97479C7C1B1E}">
      <dgm:prSet/>
      <dgm:spPr/>
      <dgm:t>
        <a:bodyPr/>
        <a:lstStyle/>
        <a:p>
          <a:endParaRPr lang="en-US"/>
        </a:p>
      </dgm:t>
    </dgm:pt>
    <dgm:pt modelId="{9BC1BE22-C91E-4484-8B39-7F91B580BB62}" type="sibTrans" cxnId="{930B5174-53FA-40E1-BF56-97479C7C1B1E}">
      <dgm:prSet/>
      <dgm:spPr/>
      <dgm:t>
        <a:bodyPr/>
        <a:lstStyle/>
        <a:p>
          <a:endParaRPr lang="en-US"/>
        </a:p>
      </dgm:t>
    </dgm:pt>
    <dgm:pt modelId="{FB417904-CEAB-449B-9A9E-96CE116C233E}">
      <dgm:prSet/>
      <dgm:spPr/>
      <dgm:t>
        <a:bodyPr/>
        <a:lstStyle/>
        <a:p>
          <a:r>
            <a:rPr lang="nl-NL"/>
            <a:t>Kwaliteitskader Woonzorg in de Langdurige GGZ is minder concreet qua scoring,  daarmee  multi-interpretabel</a:t>
          </a:r>
          <a:endParaRPr lang="en-US"/>
        </a:p>
      </dgm:t>
    </dgm:pt>
    <dgm:pt modelId="{711AD50A-60C2-4F45-B2E9-632C8ECCF50E}" type="parTrans" cxnId="{E9A7E52B-C23C-4F0B-8930-81A49C04A0BA}">
      <dgm:prSet/>
      <dgm:spPr/>
      <dgm:t>
        <a:bodyPr/>
        <a:lstStyle/>
        <a:p>
          <a:endParaRPr lang="en-US"/>
        </a:p>
      </dgm:t>
    </dgm:pt>
    <dgm:pt modelId="{57BED292-84DF-48B0-A2C6-C9DD9D82E897}" type="sibTrans" cxnId="{E9A7E52B-C23C-4F0B-8930-81A49C04A0BA}">
      <dgm:prSet/>
      <dgm:spPr/>
      <dgm:t>
        <a:bodyPr/>
        <a:lstStyle/>
        <a:p>
          <a:endParaRPr lang="en-US"/>
        </a:p>
      </dgm:t>
    </dgm:pt>
    <dgm:pt modelId="{C241C470-EBAF-4A15-9B24-06748EDF06C9}">
      <dgm:prSet/>
      <dgm:spPr/>
      <dgm:t>
        <a:bodyPr/>
        <a:lstStyle/>
        <a:p>
          <a:r>
            <a:rPr lang="nl-NL"/>
            <a:t>Kwaliteitskader WLZ heeft meer items op thema “naaste”</a:t>
          </a:r>
          <a:endParaRPr lang="en-US"/>
        </a:p>
      </dgm:t>
    </dgm:pt>
    <dgm:pt modelId="{B7FF1FF8-71DD-402C-A874-7252A065913E}" type="parTrans" cxnId="{62BFF458-96D5-4DAC-87D5-82191392EBFD}">
      <dgm:prSet/>
      <dgm:spPr/>
      <dgm:t>
        <a:bodyPr/>
        <a:lstStyle/>
        <a:p>
          <a:endParaRPr lang="en-US"/>
        </a:p>
      </dgm:t>
    </dgm:pt>
    <dgm:pt modelId="{97A3BCD6-4B00-4885-BDA0-F005B660ED9E}" type="sibTrans" cxnId="{62BFF458-96D5-4DAC-87D5-82191392EBFD}">
      <dgm:prSet/>
      <dgm:spPr/>
      <dgm:t>
        <a:bodyPr/>
        <a:lstStyle/>
        <a:p>
          <a:endParaRPr lang="en-US"/>
        </a:p>
      </dgm:t>
    </dgm:pt>
    <dgm:pt modelId="{821AEAFA-4513-4FF2-B2E1-EB94C909BEAE}">
      <dgm:prSet/>
      <dgm:spPr/>
      <dgm:t>
        <a:bodyPr/>
        <a:lstStyle/>
        <a:p>
          <a:r>
            <a:rPr lang="nl-NL" dirty="0"/>
            <a:t>ART is in tijd beperkt tot 3 jaar, WLZ Wonen is onbeperkt</a:t>
          </a:r>
          <a:endParaRPr lang="en-US" dirty="0"/>
        </a:p>
      </dgm:t>
    </dgm:pt>
    <dgm:pt modelId="{2B8E86B1-2406-46AB-AE9C-DF7C1F5A8E9E}" type="parTrans" cxnId="{B865C776-A349-4458-9B6F-FD9D9681A669}">
      <dgm:prSet/>
      <dgm:spPr/>
      <dgm:t>
        <a:bodyPr/>
        <a:lstStyle/>
        <a:p>
          <a:endParaRPr lang="en-US"/>
        </a:p>
      </dgm:t>
    </dgm:pt>
    <dgm:pt modelId="{E83FE0D6-8566-4317-872E-A0C0946B7D8F}" type="sibTrans" cxnId="{B865C776-A349-4458-9B6F-FD9D9681A669}">
      <dgm:prSet/>
      <dgm:spPr/>
      <dgm:t>
        <a:bodyPr/>
        <a:lstStyle/>
        <a:p>
          <a:endParaRPr lang="en-US"/>
        </a:p>
      </dgm:t>
    </dgm:pt>
    <dgm:pt modelId="{734F9621-3232-418A-B987-771A4ED4A4F2}" type="pres">
      <dgm:prSet presAssocID="{5573325F-99BE-4548-B7BB-D484B0E001BA}" presName="linear" presStyleCnt="0">
        <dgm:presLayoutVars>
          <dgm:animLvl val="lvl"/>
          <dgm:resizeHandles val="exact"/>
        </dgm:presLayoutVars>
      </dgm:prSet>
      <dgm:spPr/>
    </dgm:pt>
    <dgm:pt modelId="{6E9538A6-B29B-4982-93BB-F7325D4E3782}" type="pres">
      <dgm:prSet presAssocID="{1DB05E4A-75C9-47E0-B3EB-BF9042576DEF}" presName="parentText" presStyleLbl="node1" presStyleIdx="0" presStyleCnt="5">
        <dgm:presLayoutVars>
          <dgm:chMax val="0"/>
          <dgm:bulletEnabled val="1"/>
        </dgm:presLayoutVars>
      </dgm:prSet>
      <dgm:spPr/>
    </dgm:pt>
    <dgm:pt modelId="{B0CACB9E-7054-4BB0-AB68-C9B9C1958D61}" type="pres">
      <dgm:prSet presAssocID="{F7FD5AF6-C641-46EB-9A0B-584793107F2E}" presName="spacer" presStyleCnt="0"/>
      <dgm:spPr/>
    </dgm:pt>
    <dgm:pt modelId="{9EAED6DD-60E5-4048-BF05-CCFBF4D7D81A}" type="pres">
      <dgm:prSet presAssocID="{6C5A2258-7F57-4EA2-B5C6-554B9F525AFB}" presName="parentText" presStyleLbl="node1" presStyleIdx="1" presStyleCnt="5">
        <dgm:presLayoutVars>
          <dgm:chMax val="0"/>
          <dgm:bulletEnabled val="1"/>
        </dgm:presLayoutVars>
      </dgm:prSet>
      <dgm:spPr/>
    </dgm:pt>
    <dgm:pt modelId="{A4B1A004-2E85-4A75-B6F2-D481EA341C60}" type="pres">
      <dgm:prSet presAssocID="{9BC1BE22-C91E-4484-8B39-7F91B580BB62}" presName="spacer" presStyleCnt="0"/>
      <dgm:spPr/>
    </dgm:pt>
    <dgm:pt modelId="{1425A747-3DDA-443A-9061-9EA3DC1A1E12}" type="pres">
      <dgm:prSet presAssocID="{FB417904-CEAB-449B-9A9E-96CE116C233E}" presName="parentText" presStyleLbl="node1" presStyleIdx="2" presStyleCnt="5">
        <dgm:presLayoutVars>
          <dgm:chMax val="0"/>
          <dgm:bulletEnabled val="1"/>
        </dgm:presLayoutVars>
      </dgm:prSet>
      <dgm:spPr/>
    </dgm:pt>
    <dgm:pt modelId="{AEE79DD6-04C4-4B6B-9695-3A715ED225E2}" type="pres">
      <dgm:prSet presAssocID="{57BED292-84DF-48B0-A2C6-C9DD9D82E897}" presName="spacer" presStyleCnt="0"/>
      <dgm:spPr/>
    </dgm:pt>
    <dgm:pt modelId="{3D13CFFE-8104-4568-8BE3-02B216A0DB30}" type="pres">
      <dgm:prSet presAssocID="{C241C470-EBAF-4A15-9B24-06748EDF06C9}" presName="parentText" presStyleLbl="node1" presStyleIdx="3" presStyleCnt="5">
        <dgm:presLayoutVars>
          <dgm:chMax val="0"/>
          <dgm:bulletEnabled val="1"/>
        </dgm:presLayoutVars>
      </dgm:prSet>
      <dgm:spPr/>
    </dgm:pt>
    <dgm:pt modelId="{CFBA6D1A-0D74-4367-885E-E840614463AB}" type="pres">
      <dgm:prSet presAssocID="{97A3BCD6-4B00-4885-BDA0-F005B660ED9E}" presName="spacer" presStyleCnt="0"/>
      <dgm:spPr/>
    </dgm:pt>
    <dgm:pt modelId="{E542CB6A-101F-4B8A-882D-FDAF105BA31A}" type="pres">
      <dgm:prSet presAssocID="{821AEAFA-4513-4FF2-B2E1-EB94C909BEAE}" presName="parentText" presStyleLbl="node1" presStyleIdx="4" presStyleCnt="5">
        <dgm:presLayoutVars>
          <dgm:chMax val="0"/>
          <dgm:bulletEnabled val="1"/>
        </dgm:presLayoutVars>
      </dgm:prSet>
      <dgm:spPr/>
    </dgm:pt>
  </dgm:ptLst>
  <dgm:cxnLst>
    <dgm:cxn modelId="{5A427C10-FA37-4116-9361-9106CA2A32FD}" type="presOf" srcId="{C241C470-EBAF-4A15-9B24-06748EDF06C9}" destId="{3D13CFFE-8104-4568-8BE3-02B216A0DB30}" srcOrd="0" destOrd="0" presId="urn:microsoft.com/office/officeart/2005/8/layout/vList2"/>
    <dgm:cxn modelId="{60EF4F1F-8B69-4398-9E1E-C535DCB56B11}" type="presOf" srcId="{821AEAFA-4513-4FF2-B2E1-EB94C909BEAE}" destId="{E542CB6A-101F-4B8A-882D-FDAF105BA31A}" srcOrd="0" destOrd="0" presId="urn:microsoft.com/office/officeart/2005/8/layout/vList2"/>
    <dgm:cxn modelId="{E9A7E52B-C23C-4F0B-8930-81A49C04A0BA}" srcId="{5573325F-99BE-4548-B7BB-D484B0E001BA}" destId="{FB417904-CEAB-449B-9A9E-96CE116C233E}" srcOrd="2" destOrd="0" parTransId="{711AD50A-60C2-4F45-B2E9-632C8ECCF50E}" sibTransId="{57BED292-84DF-48B0-A2C6-C9DD9D82E897}"/>
    <dgm:cxn modelId="{35C5FB6B-5EEF-4E65-88EC-2A76C57F7D97}" type="presOf" srcId="{6C5A2258-7F57-4EA2-B5C6-554B9F525AFB}" destId="{9EAED6DD-60E5-4048-BF05-CCFBF4D7D81A}" srcOrd="0" destOrd="0" presId="urn:microsoft.com/office/officeart/2005/8/layout/vList2"/>
    <dgm:cxn modelId="{930B5174-53FA-40E1-BF56-97479C7C1B1E}" srcId="{5573325F-99BE-4548-B7BB-D484B0E001BA}" destId="{6C5A2258-7F57-4EA2-B5C6-554B9F525AFB}" srcOrd="1" destOrd="0" parTransId="{C1261C89-7B31-4B31-A1EA-E4BC1C3B0D38}" sibTransId="{9BC1BE22-C91E-4484-8B39-7F91B580BB62}"/>
    <dgm:cxn modelId="{B865C776-A349-4458-9B6F-FD9D9681A669}" srcId="{5573325F-99BE-4548-B7BB-D484B0E001BA}" destId="{821AEAFA-4513-4FF2-B2E1-EB94C909BEAE}" srcOrd="4" destOrd="0" parTransId="{2B8E86B1-2406-46AB-AE9C-DF7C1F5A8E9E}" sibTransId="{E83FE0D6-8566-4317-872E-A0C0946B7D8F}"/>
    <dgm:cxn modelId="{62BFF458-96D5-4DAC-87D5-82191392EBFD}" srcId="{5573325F-99BE-4548-B7BB-D484B0E001BA}" destId="{C241C470-EBAF-4A15-9B24-06748EDF06C9}" srcOrd="3" destOrd="0" parTransId="{B7FF1FF8-71DD-402C-A874-7252A065913E}" sibTransId="{97A3BCD6-4B00-4885-BDA0-F005B660ED9E}"/>
    <dgm:cxn modelId="{263476A2-C9D5-4C6D-B856-9C96CE7EB48E}" type="presOf" srcId="{5573325F-99BE-4548-B7BB-D484B0E001BA}" destId="{734F9621-3232-418A-B987-771A4ED4A4F2}" srcOrd="0" destOrd="0" presId="urn:microsoft.com/office/officeart/2005/8/layout/vList2"/>
    <dgm:cxn modelId="{7B16F0A9-6EDA-4A2C-80F7-9EEDBCA6C0B8}" type="presOf" srcId="{1DB05E4A-75C9-47E0-B3EB-BF9042576DEF}" destId="{6E9538A6-B29B-4982-93BB-F7325D4E3782}" srcOrd="0" destOrd="0" presId="urn:microsoft.com/office/officeart/2005/8/layout/vList2"/>
    <dgm:cxn modelId="{3F7970B7-628C-4B03-8F5C-41D14C7FD4FF}" srcId="{5573325F-99BE-4548-B7BB-D484B0E001BA}" destId="{1DB05E4A-75C9-47E0-B3EB-BF9042576DEF}" srcOrd="0" destOrd="0" parTransId="{DAB2BEDE-BDCE-4E54-8E53-212018FC362D}" sibTransId="{F7FD5AF6-C641-46EB-9A0B-584793107F2E}"/>
    <dgm:cxn modelId="{DA260AFF-0A0B-4BB2-B3C3-3FEE1E6DC534}" type="presOf" srcId="{FB417904-CEAB-449B-9A9E-96CE116C233E}" destId="{1425A747-3DDA-443A-9061-9EA3DC1A1E12}" srcOrd="0" destOrd="0" presId="urn:microsoft.com/office/officeart/2005/8/layout/vList2"/>
    <dgm:cxn modelId="{3E336B10-BA0B-4F37-8FDB-37BF6DD3E7F8}" type="presParOf" srcId="{734F9621-3232-418A-B987-771A4ED4A4F2}" destId="{6E9538A6-B29B-4982-93BB-F7325D4E3782}" srcOrd="0" destOrd="0" presId="urn:microsoft.com/office/officeart/2005/8/layout/vList2"/>
    <dgm:cxn modelId="{48CAF46D-053A-48DF-8533-96E2B5BD3322}" type="presParOf" srcId="{734F9621-3232-418A-B987-771A4ED4A4F2}" destId="{B0CACB9E-7054-4BB0-AB68-C9B9C1958D61}" srcOrd="1" destOrd="0" presId="urn:microsoft.com/office/officeart/2005/8/layout/vList2"/>
    <dgm:cxn modelId="{4A48CD15-057B-4957-85FA-11A198BDFB8A}" type="presParOf" srcId="{734F9621-3232-418A-B987-771A4ED4A4F2}" destId="{9EAED6DD-60E5-4048-BF05-CCFBF4D7D81A}" srcOrd="2" destOrd="0" presId="urn:microsoft.com/office/officeart/2005/8/layout/vList2"/>
    <dgm:cxn modelId="{E5E6A4C0-AC9C-4996-B5B9-BBB70112B967}" type="presParOf" srcId="{734F9621-3232-418A-B987-771A4ED4A4F2}" destId="{A4B1A004-2E85-4A75-B6F2-D481EA341C60}" srcOrd="3" destOrd="0" presId="urn:microsoft.com/office/officeart/2005/8/layout/vList2"/>
    <dgm:cxn modelId="{846ACDDF-939A-431F-833E-D9A947ED0C5F}" type="presParOf" srcId="{734F9621-3232-418A-B987-771A4ED4A4F2}" destId="{1425A747-3DDA-443A-9061-9EA3DC1A1E12}" srcOrd="4" destOrd="0" presId="urn:microsoft.com/office/officeart/2005/8/layout/vList2"/>
    <dgm:cxn modelId="{E5057446-031E-440F-9FD1-AAB1B9109475}" type="presParOf" srcId="{734F9621-3232-418A-B987-771A4ED4A4F2}" destId="{AEE79DD6-04C4-4B6B-9695-3A715ED225E2}" srcOrd="5" destOrd="0" presId="urn:microsoft.com/office/officeart/2005/8/layout/vList2"/>
    <dgm:cxn modelId="{B65EE652-93A4-4073-9107-BCA272D9DA21}" type="presParOf" srcId="{734F9621-3232-418A-B987-771A4ED4A4F2}" destId="{3D13CFFE-8104-4568-8BE3-02B216A0DB30}" srcOrd="6" destOrd="0" presId="urn:microsoft.com/office/officeart/2005/8/layout/vList2"/>
    <dgm:cxn modelId="{3121E694-FFCF-4443-8F85-5796AA6916CE}" type="presParOf" srcId="{734F9621-3232-418A-B987-771A4ED4A4F2}" destId="{CFBA6D1A-0D74-4367-885E-E840614463AB}" srcOrd="7" destOrd="0" presId="urn:microsoft.com/office/officeart/2005/8/layout/vList2"/>
    <dgm:cxn modelId="{03509430-E927-4DA5-A65F-DF91E049AD04}" type="presParOf" srcId="{734F9621-3232-418A-B987-771A4ED4A4F2}" destId="{E542CB6A-101F-4B8A-882D-FDAF105BA31A}"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BF062C0-D5BE-403B-8940-76A11962A521}"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335818AD-2732-4862-83A3-7897C68DBA40}">
      <dgm:prSet/>
      <dgm:spPr/>
      <dgm:t>
        <a:bodyPr/>
        <a:lstStyle/>
        <a:p>
          <a:pPr>
            <a:lnSpc>
              <a:spcPct val="100000"/>
            </a:lnSpc>
          </a:pPr>
          <a:r>
            <a:rPr lang="en-US"/>
            <a:t>Woonzorgplan is op orde, met koppeling naar signaleringsplan</a:t>
          </a:r>
        </a:p>
      </dgm:t>
    </dgm:pt>
    <dgm:pt modelId="{89EBA62C-6AA0-48DD-8A03-560AA6478BB7}" type="parTrans" cxnId="{EB5EB36A-909D-4EB8-B925-F4638606D237}">
      <dgm:prSet/>
      <dgm:spPr/>
      <dgm:t>
        <a:bodyPr/>
        <a:lstStyle/>
        <a:p>
          <a:endParaRPr lang="en-US"/>
        </a:p>
      </dgm:t>
    </dgm:pt>
    <dgm:pt modelId="{4BAF225C-44E5-4D8A-A34E-7FE63A7C8F66}" type="sibTrans" cxnId="{EB5EB36A-909D-4EB8-B925-F4638606D237}">
      <dgm:prSet/>
      <dgm:spPr/>
      <dgm:t>
        <a:bodyPr/>
        <a:lstStyle/>
        <a:p>
          <a:endParaRPr lang="en-US"/>
        </a:p>
      </dgm:t>
    </dgm:pt>
    <dgm:pt modelId="{5908649F-F251-4F91-AC1E-E492640B1558}">
      <dgm:prSet/>
      <dgm:spPr/>
      <dgm:t>
        <a:bodyPr/>
        <a:lstStyle/>
        <a:p>
          <a:pPr>
            <a:lnSpc>
              <a:spcPct val="100000"/>
            </a:lnSpc>
          </a:pPr>
          <a:r>
            <a:rPr lang="en-US"/>
            <a:t>Organisatie overstijgend zijn afspraken nodig structureel betrokkenheid van naasten te borgen. Op de afdeling loopt dit goed.</a:t>
          </a:r>
        </a:p>
      </dgm:t>
    </dgm:pt>
    <dgm:pt modelId="{F7124392-B7CB-4239-B31D-E40468A7D99C}" type="parTrans" cxnId="{FD8AD80C-2AAA-4515-80BB-267233F16443}">
      <dgm:prSet/>
      <dgm:spPr/>
      <dgm:t>
        <a:bodyPr/>
        <a:lstStyle/>
        <a:p>
          <a:endParaRPr lang="en-US"/>
        </a:p>
      </dgm:t>
    </dgm:pt>
    <dgm:pt modelId="{B8568AC0-C70E-4FD0-811B-C2A95D7C618B}" type="sibTrans" cxnId="{FD8AD80C-2AAA-4515-80BB-267233F16443}">
      <dgm:prSet/>
      <dgm:spPr/>
      <dgm:t>
        <a:bodyPr/>
        <a:lstStyle/>
        <a:p>
          <a:endParaRPr lang="en-US"/>
        </a:p>
      </dgm:t>
    </dgm:pt>
    <dgm:pt modelId="{19F90793-71E8-4150-992E-C8DB55461774}">
      <dgm:prSet/>
      <dgm:spPr/>
      <dgm:t>
        <a:bodyPr/>
        <a:lstStyle/>
        <a:p>
          <a:pPr>
            <a:lnSpc>
              <a:spcPct val="100000"/>
            </a:lnSpc>
          </a:pPr>
          <a:r>
            <a:rPr lang="en-US"/>
            <a:t>Woonzorg is in verdere ontwikkeling, en overstijgt het maximum van 3 jaar zoals bij ART monitor </a:t>
          </a:r>
        </a:p>
      </dgm:t>
    </dgm:pt>
    <dgm:pt modelId="{A5140E51-F012-4AD6-BB14-D61C13EAA66E}" type="parTrans" cxnId="{9EAA4A4F-B38C-4F8E-BFDB-8F8AD2B29D1E}">
      <dgm:prSet/>
      <dgm:spPr/>
      <dgm:t>
        <a:bodyPr/>
        <a:lstStyle/>
        <a:p>
          <a:endParaRPr lang="en-US"/>
        </a:p>
      </dgm:t>
    </dgm:pt>
    <dgm:pt modelId="{93F72AF5-FD1E-4C61-9EA7-BA8565A5AA86}" type="sibTrans" cxnId="{9EAA4A4F-B38C-4F8E-BFDB-8F8AD2B29D1E}">
      <dgm:prSet/>
      <dgm:spPr/>
      <dgm:t>
        <a:bodyPr/>
        <a:lstStyle/>
        <a:p>
          <a:endParaRPr lang="en-US"/>
        </a:p>
      </dgm:t>
    </dgm:pt>
    <dgm:pt modelId="{DE8AE60B-E190-41A2-930C-D686D6D503BD}" type="pres">
      <dgm:prSet presAssocID="{9BF062C0-D5BE-403B-8940-76A11962A521}" presName="root" presStyleCnt="0">
        <dgm:presLayoutVars>
          <dgm:dir/>
          <dgm:resizeHandles val="exact"/>
        </dgm:presLayoutVars>
      </dgm:prSet>
      <dgm:spPr/>
    </dgm:pt>
    <dgm:pt modelId="{0A3AE0C3-B895-49C1-9BA1-F8B9E8E2BDA5}" type="pres">
      <dgm:prSet presAssocID="{335818AD-2732-4862-83A3-7897C68DBA40}" presName="compNode" presStyleCnt="0"/>
      <dgm:spPr/>
    </dgm:pt>
    <dgm:pt modelId="{A1D4456A-B966-4D3E-9902-B67ACCF9949F}" type="pres">
      <dgm:prSet presAssocID="{335818AD-2732-4862-83A3-7897C68DBA4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ingle gear"/>
        </a:ext>
      </dgm:extLst>
    </dgm:pt>
    <dgm:pt modelId="{30626618-75A9-467F-8384-106820BFAF83}" type="pres">
      <dgm:prSet presAssocID="{335818AD-2732-4862-83A3-7897C68DBA40}" presName="spaceRect" presStyleCnt="0"/>
      <dgm:spPr/>
    </dgm:pt>
    <dgm:pt modelId="{4BA88D59-2FB4-4DB4-A0C5-C720B999FCE9}" type="pres">
      <dgm:prSet presAssocID="{335818AD-2732-4862-83A3-7897C68DBA40}" presName="textRect" presStyleLbl="revTx" presStyleIdx="0" presStyleCnt="3">
        <dgm:presLayoutVars>
          <dgm:chMax val="1"/>
          <dgm:chPref val="1"/>
        </dgm:presLayoutVars>
      </dgm:prSet>
      <dgm:spPr/>
    </dgm:pt>
    <dgm:pt modelId="{3D749A95-36E4-45E2-8F3E-BE637E4DCA2F}" type="pres">
      <dgm:prSet presAssocID="{4BAF225C-44E5-4D8A-A34E-7FE63A7C8F66}" presName="sibTrans" presStyleCnt="0"/>
      <dgm:spPr/>
    </dgm:pt>
    <dgm:pt modelId="{D7DC02AE-DAF8-4B8C-BFF4-45D6CABB2A14}" type="pres">
      <dgm:prSet presAssocID="{5908649F-F251-4F91-AC1E-E492640B1558}" presName="compNode" presStyleCnt="0"/>
      <dgm:spPr/>
    </dgm:pt>
    <dgm:pt modelId="{D2C8F29A-57F7-40A5-881C-7CED83526316}" type="pres">
      <dgm:prSet presAssocID="{5908649F-F251-4F91-AC1E-E492640B155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iërarchie"/>
        </a:ext>
      </dgm:extLst>
    </dgm:pt>
    <dgm:pt modelId="{DC0FED15-B251-48D4-84A7-AD4E76CFC934}" type="pres">
      <dgm:prSet presAssocID="{5908649F-F251-4F91-AC1E-E492640B1558}" presName="spaceRect" presStyleCnt="0"/>
      <dgm:spPr/>
    </dgm:pt>
    <dgm:pt modelId="{1634B425-1738-411C-A7A4-4207DAE90CEE}" type="pres">
      <dgm:prSet presAssocID="{5908649F-F251-4F91-AC1E-E492640B1558}" presName="textRect" presStyleLbl="revTx" presStyleIdx="1" presStyleCnt="3">
        <dgm:presLayoutVars>
          <dgm:chMax val="1"/>
          <dgm:chPref val="1"/>
        </dgm:presLayoutVars>
      </dgm:prSet>
      <dgm:spPr/>
    </dgm:pt>
    <dgm:pt modelId="{53386ECE-215B-41CD-89B6-AF2BC7FAF678}" type="pres">
      <dgm:prSet presAssocID="{B8568AC0-C70E-4FD0-811B-C2A95D7C618B}" presName="sibTrans" presStyleCnt="0"/>
      <dgm:spPr/>
    </dgm:pt>
    <dgm:pt modelId="{69D0626F-173F-4560-94D6-0266C7A2432F}" type="pres">
      <dgm:prSet presAssocID="{19F90793-71E8-4150-992E-C8DB55461774}" presName="compNode" presStyleCnt="0"/>
      <dgm:spPr/>
    </dgm:pt>
    <dgm:pt modelId="{845F2839-64D7-45A1-837C-0B5DBFC12BB6}" type="pres">
      <dgm:prSet presAssocID="{19F90793-71E8-4150-992E-C8DB5546177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ight Bulb and Gear"/>
        </a:ext>
      </dgm:extLst>
    </dgm:pt>
    <dgm:pt modelId="{8D987733-88BE-4C34-B8FF-8E62F0F512AF}" type="pres">
      <dgm:prSet presAssocID="{19F90793-71E8-4150-992E-C8DB55461774}" presName="spaceRect" presStyleCnt="0"/>
      <dgm:spPr/>
    </dgm:pt>
    <dgm:pt modelId="{54028756-4D60-4E07-8ABA-91DD70BF2DEE}" type="pres">
      <dgm:prSet presAssocID="{19F90793-71E8-4150-992E-C8DB55461774}" presName="textRect" presStyleLbl="revTx" presStyleIdx="2" presStyleCnt="3">
        <dgm:presLayoutVars>
          <dgm:chMax val="1"/>
          <dgm:chPref val="1"/>
        </dgm:presLayoutVars>
      </dgm:prSet>
      <dgm:spPr/>
    </dgm:pt>
  </dgm:ptLst>
  <dgm:cxnLst>
    <dgm:cxn modelId="{0D603108-47D8-4510-86F5-E3F0A2B5AA7F}" type="presOf" srcId="{19F90793-71E8-4150-992E-C8DB55461774}" destId="{54028756-4D60-4E07-8ABA-91DD70BF2DEE}" srcOrd="0" destOrd="0" presId="urn:microsoft.com/office/officeart/2018/2/layout/IconLabelList"/>
    <dgm:cxn modelId="{FD8AD80C-2AAA-4515-80BB-267233F16443}" srcId="{9BF062C0-D5BE-403B-8940-76A11962A521}" destId="{5908649F-F251-4F91-AC1E-E492640B1558}" srcOrd="1" destOrd="0" parTransId="{F7124392-B7CB-4239-B31D-E40468A7D99C}" sibTransId="{B8568AC0-C70E-4FD0-811B-C2A95D7C618B}"/>
    <dgm:cxn modelId="{EB5EB36A-909D-4EB8-B925-F4638606D237}" srcId="{9BF062C0-D5BE-403B-8940-76A11962A521}" destId="{335818AD-2732-4862-83A3-7897C68DBA40}" srcOrd="0" destOrd="0" parTransId="{89EBA62C-6AA0-48DD-8A03-560AA6478BB7}" sibTransId="{4BAF225C-44E5-4D8A-A34E-7FE63A7C8F66}"/>
    <dgm:cxn modelId="{9EAA4A4F-B38C-4F8E-BFDB-8F8AD2B29D1E}" srcId="{9BF062C0-D5BE-403B-8940-76A11962A521}" destId="{19F90793-71E8-4150-992E-C8DB55461774}" srcOrd="2" destOrd="0" parTransId="{A5140E51-F012-4AD6-BB14-D61C13EAA66E}" sibTransId="{93F72AF5-FD1E-4C61-9EA7-BA8565A5AA86}"/>
    <dgm:cxn modelId="{4DE49F99-DA0B-4919-96B1-71FF423BC8AB}" type="presOf" srcId="{9BF062C0-D5BE-403B-8940-76A11962A521}" destId="{DE8AE60B-E190-41A2-930C-D686D6D503BD}" srcOrd="0" destOrd="0" presId="urn:microsoft.com/office/officeart/2018/2/layout/IconLabelList"/>
    <dgm:cxn modelId="{D90ADDA3-3674-404D-954F-616B3E7A80E2}" type="presOf" srcId="{5908649F-F251-4F91-AC1E-E492640B1558}" destId="{1634B425-1738-411C-A7A4-4207DAE90CEE}" srcOrd="0" destOrd="0" presId="urn:microsoft.com/office/officeart/2018/2/layout/IconLabelList"/>
    <dgm:cxn modelId="{4B8A5AE7-BF3B-40A1-8DA0-A857FBC4500F}" type="presOf" srcId="{335818AD-2732-4862-83A3-7897C68DBA40}" destId="{4BA88D59-2FB4-4DB4-A0C5-C720B999FCE9}" srcOrd="0" destOrd="0" presId="urn:microsoft.com/office/officeart/2018/2/layout/IconLabelList"/>
    <dgm:cxn modelId="{295F5A7D-9660-4345-962E-74381CF6454B}" type="presParOf" srcId="{DE8AE60B-E190-41A2-930C-D686D6D503BD}" destId="{0A3AE0C3-B895-49C1-9BA1-F8B9E8E2BDA5}" srcOrd="0" destOrd="0" presId="urn:microsoft.com/office/officeart/2018/2/layout/IconLabelList"/>
    <dgm:cxn modelId="{C307F41F-CA31-44E4-9172-93F7288FB01D}" type="presParOf" srcId="{0A3AE0C3-B895-49C1-9BA1-F8B9E8E2BDA5}" destId="{A1D4456A-B966-4D3E-9902-B67ACCF9949F}" srcOrd="0" destOrd="0" presId="urn:microsoft.com/office/officeart/2018/2/layout/IconLabelList"/>
    <dgm:cxn modelId="{D641BE75-35C0-4ABC-B4AE-2BEC0017DD1B}" type="presParOf" srcId="{0A3AE0C3-B895-49C1-9BA1-F8B9E8E2BDA5}" destId="{30626618-75A9-467F-8384-106820BFAF83}" srcOrd="1" destOrd="0" presId="urn:microsoft.com/office/officeart/2018/2/layout/IconLabelList"/>
    <dgm:cxn modelId="{A7DE73D7-6A59-4A39-BFDA-54FB0FBF6B21}" type="presParOf" srcId="{0A3AE0C3-B895-49C1-9BA1-F8B9E8E2BDA5}" destId="{4BA88D59-2FB4-4DB4-A0C5-C720B999FCE9}" srcOrd="2" destOrd="0" presId="urn:microsoft.com/office/officeart/2018/2/layout/IconLabelList"/>
    <dgm:cxn modelId="{1793160F-F75F-4DED-BE99-91AAD479A6C2}" type="presParOf" srcId="{DE8AE60B-E190-41A2-930C-D686D6D503BD}" destId="{3D749A95-36E4-45E2-8F3E-BE637E4DCA2F}" srcOrd="1" destOrd="0" presId="urn:microsoft.com/office/officeart/2018/2/layout/IconLabelList"/>
    <dgm:cxn modelId="{A3F41705-AFAD-43E2-836D-BCF9C6C60E42}" type="presParOf" srcId="{DE8AE60B-E190-41A2-930C-D686D6D503BD}" destId="{D7DC02AE-DAF8-4B8C-BFF4-45D6CABB2A14}" srcOrd="2" destOrd="0" presId="urn:microsoft.com/office/officeart/2018/2/layout/IconLabelList"/>
    <dgm:cxn modelId="{7F0C2D27-96AE-4514-BB61-D5293F158457}" type="presParOf" srcId="{D7DC02AE-DAF8-4B8C-BFF4-45D6CABB2A14}" destId="{D2C8F29A-57F7-40A5-881C-7CED83526316}" srcOrd="0" destOrd="0" presId="urn:microsoft.com/office/officeart/2018/2/layout/IconLabelList"/>
    <dgm:cxn modelId="{6504223E-FF3D-4165-86F5-96B002094AA2}" type="presParOf" srcId="{D7DC02AE-DAF8-4B8C-BFF4-45D6CABB2A14}" destId="{DC0FED15-B251-48D4-84A7-AD4E76CFC934}" srcOrd="1" destOrd="0" presId="urn:microsoft.com/office/officeart/2018/2/layout/IconLabelList"/>
    <dgm:cxn modelId="{242E831B-3C5F-4D5C-97FD-1C25EEC26A9C}" type="presParOf" srcId="{D7DC02AE-DAF8-4B8C-BFF4-45D6CABB2A14}" destId="{1634B425-1738-411C-A7A4-4207DAE90CEE}" srcOrd="2" destOrd="0" presId="urn:microsoft.com/office/officeart/2018/2/layout/IconLabelList"/>
    <dgm:cxn modelId="{CE16CC1F-5EA8-46CD-9243-87860B9F0571}" type="presParOf" srcId="{DE8AE60B-E190-41A2-930C-D686D6D503BD}" destId="{53386ECE-215B-41CD-89B6-AF2BC7FAF678}" srcOrd="3" destOrd="0" presId="urn:microsoft.com/office/officeart/2018/2/layout/IconLabelList"/>
    <dgm:cxn modelId="{12F17639-524E-464D-AFFE-A8407308E107}" type="presParOf" srcId="{DE8AE60B-E190-41A2-930C-D686D6D503BD}" destId="{69D0626F-173F-4560-94D6-0266C7A2432F}" srcOrd="4" destOrd="0" presId="urn:microsoft.com/office/officeart/2018/2/layout/IconLabelList"/>
    <dgm:cxn modelId="{A39762D1-25C0-4DBD-A8F8-8AB9BAA7446B}" type="presParOf" srcId="{69D0626F-173F-4560-94D6-0266C7A2432F}" destId="{845F2839-64D7-45A1-837C-0B5DBFC12BB6}" srcOrd="0" destOrd="0" presId="urn:microsoft.com/office/officeart/2018/2/layout/IconLabelList"/>
    <dgm:cxn modelId="{0283494E-13C7-4D65-B244-589F5A813086}" type="presParOf" srcId="{69D0626F-173F-4560-94D6-0266C7A2432F}" destId="{8D987733-88BE-4C34-B8FF-8E62F0F512AF}" srcOrd="1" destOrd="0" presId="urn:microsoft.com/office/officeart/2018/2/layout/IconLabelList"/>
    <dgm:cxn modelId="{BE3E3805-67F8-442C-9835-CFF94DE19989}" type="presParOf" srcId="{69D0626F-173F-4560-94D6-0266C7A2432F}" destId="{54028756-4D60-4E07-8ABA-91DD70BF2DEE}"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9BCDFB-0D71-4970-9A69-5C18198CBD3B}">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B041D8-9880-46BC-B029-9B5A4AD64B55}">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kern="1200"/>
            <a:t>Wie heeft er ervaring met ART Monitor (Senioren)</a:t>
          </a:r>
        </a:p>
      </dsp:txBody>
      <dsp:txXfrm>
        <a:off x="608661" y="692298"/>
        <a:ext cx="4508047" cy="2799040"/>
      </dsp:txXfrm>
    </dsp:sp>
    <dsp:sp modelId="{5ECF5FBE-D142-41D7-950A-D9B9AEB0A71C}">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B52202-A94F-4392-B117-F26C16B77562}">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kern="1200"/>
            <a:t>Wie werkt er ambulant? Wie klinisch?</a:t>
          </a:r>
        </a:p>
      </dsp:txBody>
      <dsp:txXfrm>
        <a:off x="6331365" y="692298"/>
        <a:ext cx="4508047" cy="2799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5B96A-0038-42A5-AFFB-2B997E00587C}">
      <dsp:nvSpPr>
        <dsp:cNvPr id="0" name=""/>
        <dsp:cNvSpPr/>
      </dsp:nvSpPr>
      <dsp:spPr>
        <a:xfrm>
          <a:off x="0" y="38393"/>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l-NL" sz="2300" kern="1200"/>
            <a:t>Theoretische achtergrond ART</a:t>
          </a:r>
          <a:endParaRPr lang="en-US" sz="2300" kern="1200"/>
        </a:p>
      </dsp:txBody>
      <dsp:txXfrm>
        <a:off x="27586" y="65979"/>
        <a:ext cx="10460428" cy="509938"/>
      </dsp:txXfrm>
    </dsp:sp>
    <dsp:sp modelId="{E4DFD866-3461-4DC0-A65C-5286F9683E58}">
      <dsp:nvSpPr>
        <dsp:cNvPr id="0" name=""/>
        <dsp:cNvSpPr/>
      </dsp:nvSpPr>
      <dsp:spPr>
        <a:xfrm>
          <a:off x="0" y="669744"/>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l-NL" sz="2300" kern="1200" dirty="0"/>
            <a:t>ART Addendum ouderen en ART monitor voor Senioren.</a:t>
          </a:r>
          <a:endParaRPr lang="en-US" sz="2300" kern="1200" dirty="0"/>
        </a:p>
      </dsp:txBody>
      <dsp:txXfrm>
        <a:off x="27586" y="697330"/>
        <a:ext cx="10460428" cy="509938"/>
      </dsp:txXfrm>
    </dsp:sp>
    <dsp:sp modelId="{4C26C37B-4F9D-46A0-A24F-A711D64EB844}">
      <dsp:nvSpPr>
        <dsp:cNvPr id="0" name=""/>
        <dsp:cNvSpPr/>
      </dsp:nvSpPr>
      <dsp:spPr>
        <a:xfrm>
          <a:off x="0" y="1301094"/>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l-NL" sz="2300" kern="1200" dirty="0"/>
            <a:t>ART monitor Senioren versus Kwaliteitskader WLZ: waar zit de overlap?</a:t>
          </a:r>
          <a:endParaRPr lang="en-US" sz="2300" kern="1200" dirty="0"/>
        </a:p>
      </dsp:txBody>
      <dsp:txXfrm>
        <a:off x="27586" y="1328680"/>
        <a:ext cx="10460428" cy="509938"/>
      </dsp:txXfrm>
    </dsp:sp>
    <dsp:sp modelId="{A2DAD1F2-33EE-49CC-A14F-750742925692}">
      <dsp:nvSpPr>
        <dsp:cNvPr id="0" name=""/>
        <dsp:cNvSpPr/>
      </dsp:nvSpPr>
      <dsp:spPr>
        <a:xfrm>
          <a:off x="0" y="1932444"/>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l-NL" sz="2300" kern="1200"/>
            <a:t>Resultaten 1</a:t>
          </a:r>
          <a:r>
            <a:rPr lang="nl-NL" sz="2300" kern="1200" baseline="30000"/>
            <a:t>e</a:t>
          </a:r>
          <a:r>
            <a:rPr lang="nl-NL" sz="2300" kern="1200"/>
            <a:t> afname ART Senioren monitor (en WLZ kwaliteitskader):</a:t>
          </a:r>
          <a:endParaRPr lang="en-US" sz="2300" kern="1200"/>
        </a:p>
      </dsp:txBody>
      <dsp:txXfrm>
        <a:off x="27586" y="1960030"/>
        <a:ext cx="10460428" cy="509938"/>
      </dsp:txXfrm>
    </dsp:sp>
    <dsp:sp modelId="{E56B44DD-0D42-4034-AD3F-0E686CE72893}">
      <dsp:nvSpPr>
        <dsp:cNvPr id="0" name=""/>
        <dsp:cNvSpPr/>
      </dsp:nvSpPr>
      <dsp:spPr>
        <a:xfrm>
          <a:off x="0" y="2497553"/>
          <a:ext cx="10515600" cy="618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nl-NL" sz="1800" kern="1200"/>
            <a:t>klinische langdurige behandelafdeling Huis a/d Dijk Deventer</a:t>
          </a:r>
          <a:endParaRPr lang="en-US" sz="1800" kern="1200"/>
        </a:p>
        <a:p>
          <a:pPr marL="171450" lvl="1" indent="-171450" algn="l" defTabSz="800100">
            <a:lnSpc>
              <a:spcPct val="90000"/>
            </a:lnSpc>
            <a:spcBef>
              <a:spcPct val="0"/>
            </a:spcBef>
            <a:spcAft>
              <a:spcPct val="20000"/>
            </a:spcAft>
            <a:buChar char="•"/>
          </a:pPr>
          <a:r>
            <a:rPr lang="nl-NL" sz="1800" kern="1200" dirty="0"/>
            <a:t>Ambulante behandeling, Almelo</a:t>
          </a:r>
          <a:endParaRPr lang="en-US" sz="1800" kern="1200" dirty="0"/>
        </a:p>
      </dsp:txBody>
      <dsp:txXfrm>
        <a:off x="0" y="2497553"/>
        <a:ext cx="10515600" cy="618930"/>
      </dsp:txXfrm>
    </dsp:sp>
    <dsp:sp modelId="{14C73EE0-FDC4-410B-825B-46E73C79163D}">
      <dsp:nvSpPr>
        <dsp:cNvPr id="0" name=""/>
        <dsp:cNvSpPr/>
      </dsp:nvSpPr>
      <dsp:spPr>
        <a:xfrm>
          <a:off x="0" y="3116483"/>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l-NL" sz="2300" kern="1200"/>
            <a:t>Uitwisseling in groepjes over toepasbaarheid in jouw praktijk</a:t>
          </a:r>
          <a:endParaRPr lang="en-US" sz="2300" kern="1200"/>
        </a:p>
      </dsp:txBody>
      <dsp:txXfrm>
        <a:off x="27586" y="3144069"/>
        <a:ext cx="10460428" cy="509938"/>
      </dsp:txXfrm>
    </dsp:sp>
    <dsp:sp modelId="{2D3F3524-F384-4C9E-8279-9F6059973D69}">
      <dsp:nvSpPr>
        <dsp:cNvPr id="0" name=""/>
        <dsp:cNvSpPr/>
      </dsp:nvSpPr>
      <dsp:spPr>
        <a:xfrm>
          <a:off x="0" y="3747834"/>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nl-NL" sz="2300" kern="1200"/>
            <a:t>Terugkoppeling van ervaringen</a:t>
          </a:r>
          <a:endParaRPr lang="en-US" sz="2300" kern="1200"/>
        </a:p>
      </dsp:txBody>
      <dsp:txXfrm>
        <a:off x="27586" y="3775420"/>
        <a:ext cx="10460428" cy="5099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9538A6-B29B-4982-93BB-F7325D4E3782}">
      <dsp:nvSpPr>
        <dsp:cNvPr id="0" name=""/>
        <dsp:cNvSpPr/>
      </dsp:nvSpPr>
      <dsp:spPr>
        <a:xfrm>
          <a:off x="0" y="50650"/>
          <a:ext cx="5077071" cy="89505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NL" sz="1600" kern="1200" dirty="0"/>
            <a:t>ART heeft een behandelcomponent. WLZ betreft woonzorg.</a:t>
          </a:r>
          <a:endParaRPr lang="en-US" sz="1600" kern="1200" dirty="0"/>
        </a:p>
      </dsp:txBody>
      <dsp:txXfrm>
        <a:off x="43693" y="94343"/>
        <a:ext cx="4989685" cy="807664"/>
      </dsp:txXfrm>
    </dsp:sp>
    <dsp:sp modelId="{9EAED6DD-60E5-4048-BF05-CCFBF4D7D81A}">
      <dsp:nvSpPr>
        <dsp:cNvPr id="0" name=""/>
        <dsp:cNvSpPr/>
      </dsp:nvSpPr>
      <dsp:spPr>
        <a:xfrm>
          <a:off x="0" y="991780"/>
          <a:ext cx="5077071" cy="895050"/>
        </a:xfrm>
        <a:prstGeom prst="roundRect">
          <a:avLst/>
        </a:prstGeom>
        <a:solidFill>
          <a:schemeClr val="accent5">
            <a:hueOff val="-3038037"/>
            <a:satOff val="-207"/>
            <a:lumOff val="49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NL" sz="1600" kern="1200" dirty="0"/>
            <a:t>ART heeft 5 puntenschaal, hiermee kun je concreet scoren</a:t>
          </a:r>
          <a:endParaRPr lang="en-US" sz="1600" kern="1200" dirty="0"/>
        </a:p>
      </dsp:txBody>
      <dsp:txXfrm>
        <a:off x="43693" y="1035473"/>
        <a:ext cx="4989685" cy="807664"/>
      </dsp:txXfrm>
    </dsp:sp>
    <dsp:sp modelId="{1425A747-3DDA-443A-9061-9EA3DC1A1E12}">
      <dsp:nvSpPr>
        <dsp:cNvPr id="0" name=""/>
        <dsp:cNvSpPr/>
      </dsp:nvSpPr>
      <dsp:spPr>
        <a:xfrm>
          <a:off x="0" y="1932910"/>
          <a:ext cx="5077071" cy="895050"/>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NL" sz="1600" kern="1200"/>
            <a:t>Kwaliteitskader Woonzorg in de Langdurige GGZ is minder concreet qua scoring,  daarmee  multi-interpretabel</a:t>
          </a:r>
          <a:endParaRPr lang="en-US" sz="1600" kern="1200"/>
        </a:p>
      </dsp:txBody>
      <dsp:txXfrm>
        <a:off x="43693" y="1976603"/>
        <a:ext cx="4989685" cy="807664"/>
      </dsp:txXfrm>
    </dsp:sp>
    <dsp:sp modelId="{3D13CFFE-8104-4568-8BE3-02B216A0DB30}">
      <dsp:nvSpPr>
        <dsp:cNvPr id="0" name=""/>
        <dsp:cNvSpPr/>
      </dsp:nvSpPr>
      <dsp:spPr>
        <a:xfrm>
          <a:off x="0" y="2874040"/>
          <a:ext cx="5077071" cy="895050"/>
        </a:xfrm>
        <a:prstGeom prst="roundRect">
          <a:avLst/>
        </a:prstGeom>
        <a:solidFill>
          <a:schemeClr val="accent5">
            <a:hueOff val="-9114112"/>
            <a:satOff val="-620"/>
            <a:lumOff val="147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NL" sz="1600" kern="1200"/>
            <a:t>Kwaliteitskader WLZ heeft meer items op thema “naaste”</a:t>
          </a:r>
          <a:endParaRPr lang="en-US" sz="1600" kern="1200"/>
        </a:p>
      </dsp:txBody>
      <dsp:txXfrm>
        <a:off x="43693" y="2917733"/>
        <a:ext cx="4989685" cy="807664"/>
      </dsp:txXfrm>
    </dsp:sp>
    <dsp:sp modelId="{E542CB6A-101F-4B8A-882D-FDAF105BA31A}">
      <dsp:nvSpPr>
        <dsp:cNvPr id="0" name=""/>
        <dsp:cNvSpPr/>
      </dsp:nvSpPr>
      <dsp:spPr>
        <a:xfrm>
          <a:off x="0" y="3815170"/>
          <a:ext cx="5077071" cy="89505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NL" sz="1600" kern="1200" dirty="0"/>
            <a:t>ART is in tijd beperkt tot 3 jaar, WLZ Wonen is onbeperkt</a:t>
          </a:r>
          <a:endParaRPr lang="en-US" sz="1600" kern="1200" dirty="0"/>
        </a:p>
      </dsp:txBody>
      <dsp:txXfrm>
        <a:off x="43693" y="3858863"/>
        <a:ext cx="4989685" cy="8076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D4456A-B966-4D3E-9902-B67ACCF9949F}">
      <dsp:nvSpPr>
        <dsp:cNvPr id="0" name=""/>
        <dsp:cNvSpPr/>
      </dsp:nvSpPr>
      <dsp:spPr>
        <a:xfrm>
          <a:off x="1212569" y="987197"/>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A88D59-2FB4-4DB4-A0C5-C720B999FCE9}">
      <dsp:nvSpPr>
        <dsp:cNvPr id="0" name=""/>
        <dsp:cNvSpPr/>
      </dsp:nvSpPr>
      <dsp:spPr>
        <a:xfrm>
          <a:off x="417971"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Woonzorgplan is op orde, met koppeling naar signaleringsplan</a:t>
          </a:r>
        </a:p>
      </dsp:txBody>
      <dsp:txXfrm>
        <a:off x="417971" y="2644140"/>
        <a:ext cx="2889450" cy="720000"/>
      </dsp:txXfrm>
    </dsp:sp>
    <dsp:sp modelId="{D2C8F29A-57F7-40A5-881C-7CED83526316}">
      <dsp:nvSpPr>
        <dsp:cNvPr id="0" name=""/>
        <dsp:cNvSpPr/>
      </dsp:nvSpPr>
      <dsp:spPr>
        <a:xfrm>
          <a:off x="4607673" y="987197"/>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34B425-1738-411C-A7A4-4207DAE90CEE}">
      <dsp:nvSpPr>
        <dsp:cNvPr id="0" name=""/>
        <dsp:cNvSpPr/>
      </dsp:nvSpPr>
      <dsp:spPr>
        <a:xfrm>
          <a:off x="3813075"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Organisatie overstijgend zijn afspraken nodig structureel betrokkenheid van naasten te borgen. Op de afdeling loopt dit goed.</a:t>
          </a:r>
        </a:p>
      </dsp:txBody>
      <dsp:txXfrm>
        <a:off x="3813075" y="2644140"/>
        <a:ext cx="2889450" cy="720000"/>
      </dsp:txXfrm>
    </dsp:sp>
    <dsp:sp modelId="{845F2839-64D7-45A1-837C-0B5DBFC12BB6}">
      <dsp:nvSpPr>
        <dsp:cNvPr id="0" name=""/>
        <dsp:cNvSpPr/>
      </dsp:nvSpPr>
      <dsp:spPr>
        <a:xfrm>
          <a:off x="8002777" y="987197"/>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028756-4D60-4E07-8ABA-91DD70BF2DEE}">
      <dsp:nvSpPr>
        <dsp:cNvPr id="0" name=""/>
        <dsp:cNvSpPr/>
      </dsp:nvSpPr>
      <dsp:spPr>
        <a:xfrm>
          <a:off x="7208178"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Woonzorg is in verdere ontwikkeling, en overstijgt het maximum van 3 jaar zoals bij ART monitor </a:t>
          </a:r>
        </a:p>
      </dsp:txBody>
      <dsp:txXfrm>
        <a:off x="7208178" y="2644140"/>
        <a:ext cx="28894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FC4CF7-9464-45CC-85CB-D4357FA03BBB}" type="datetimeFigureOut">
              <a:rPr lang="nl-NL" smtClean="0"/>
              <a:t>1-10-2025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DE22EC-C6C7-4DB4-928C-A881FFB92D24}" type="slidenum">
              <a:rPr lang="nl-NL" smtClean="0"/>
              <a:t>‹#›</a:t>
            </a:fld>
            <a:endParaRPr lang="nl-NL"/>
          </a:p>
        </p:txBody>
      </p:sp>
    </p:spTree>
    <p:extLst>
      <p:ext uri="{BB962C8B-B14F-4D97-AF65-F5344CB8AC3E}">
        <p14:creationId xmlns:p14="http://schemas.microsoft.com/office/powerpoint/2010/main" val="3999866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0" i="0">
                <a:solidFill>
                  <a:srgbClr val="5B5B5B"/>
                </a:solidFill>
                <a:effectLst/>
                <a:latin typeface="Belgrano"/>
              </a:rPr>
              <a:t>Naast een open en </a:t>
            </a:r>
            <a:r>
              <a:rPr lang="nl-NL" b="0" i="0" err="1">
                <a:solidFill>
                  <a:srgbClr val="5B5B5B"/>
                </a:solidFill>
                <a:effectLst/>
                <a:latin typeface="Belgrano"/>
              </a:rPr>
              <a:t>herstelondersteunende</a:t>
            </a:r>
            <a:r>
              <a:rPr lang="nl-NL" b="0" i="0">
                <a:solidFill>
                  <a:srgbClr val="5B5B5B"/>
                </a:solidFill>
                <a:effectLst/>
                <a:latin typeface="Belgrano"/>
              </a:rPr>
              <a:t> bejegening en omgeving wordt, zoals ook bij FACT en HIC, gezocht naar (</a:t>
            </a:r>
            <a:r>
              <a:rPr lang="nl-NL" b="0" i="0" err="1">
                <a:solidFill>
                  <a:srgbClr val="5B5B5B"/>
                </a:solidFill>
                <a:effectLst/>
                <a:latin typeface="Belgrano"/>
              </a:rPr>
              <a:t>evidence</a:t>
            </a:r>
            <a:r>
              <a:rPr lang="nl-NL" b="0" i="0">
                <a:solidFill>
                  <a:srgbClr val="5B5B5B"/>
                </a:solidFill>
                <a:effectLst/>
                <a:latin typeface="Belgrano"/>
              </a:rPr>
              <a:t> en </a:t>
            </a:r>
            <a:r>
              <a:rPr lang="nl-NL" b="0" i="0" err="1">
                <a:solidFill>
                  <a:srgbClr val="5B5B5B"/>
                </a:solidFill>
                <a:effectLst/>
                <a:latin typeface="Belgrano"/>
              </a:rPr>
              <a:t>practice</a:t>
            </a:r>
            <a:r>
              <a:rPr lang="nl-NL" b="0" i="0">
                <a:solidFill>
                  <a:srgbClr val="5B5B5B"/>
                </a:solidFill>
                <a:effectLst/>
                <a:latin typeface="Belgrano"/>
              </a:rPr>
              <a:t> </a:t>
            </a:r>
            <a:r>
              <a:rPr lang="nl-NL" b="0" i="0" err="1">
                <a:solidFill>
                  <a:srgbClr val="5B5B5B"/>
                </a:solidFill>
                <a:effectLst/>
                <a:latin typeface="Belgrano"/>
              </a:rPr>
              <a:t>based</a:t>
            </a:r>
            <a:r>
              <a:rPr lang="nl-NL" b="0" i="0">
                <a:solidFill>
                  <a:srgbClr val="5B5B5B"/>
                </a:solidFill>
                <a:effectLst/>
                <a:latin typeface="Belgrano"/>
              </a:rPr>
              <a:t>) methodieken die de open cultuur en het herstelproces bevorderen. Centraal daarin staat het ontwikkelen van eigen kracht en geloof in eigen capaciteiten. Geïnspireerd door de 12 bouwstenen uit ‘Over de brug” (</a:t>
            </a:r>
            <a:r>
              <a:rPr lang="nl-NL" b="0" i="0" err="1">
                <a:solidFill>
                  <a:srgbClr val="5B5B5B"/>
                </a:solidFill>
                <a:effectLst/>
                <a:latin typeface="Belgrano"/>
              </a:rPr>
              <a:t>Phrenos</a:t>
            </a:r>
            <a:r>
              <a:rPr lang="nl-NL" b="0" i="0">
                <a:solidFill>
                  <a:srgbClr val="5B5B5B"/>
                </a:solidFill>
                <a:effectLst/>
                <a:latin typeface="Belgrano"/>
              </a:rPr>
              <a:t>, 2014) zijn we gekomen tot zeven kernuitgangspunten van ART. Deze luiden:</a:t>
            </a:r>
            <a:endParaRPr lang="nl-NL"/>
          </a:p>
        </p:txBody>
      </p:sp>
      <p:sp>
        <p:nvSpPr>
          <p:cNvPr id="4" name="Tijdelijke aanduiding voor dianummer 3"/>
          <p:cNvSpPr>
            <a:spLocks noGrp="1"/>
          </p:cNvSpPr>
          <p:nvPr>
            <p:ph type="sldNum" sz="quarter" idx="5"/>
          </p:nvPr>
        </p:nvSpPr>
        <p:spPr/>
        <p:txBody>
          <a:bodyPr/>
          <a:lstStyle/>
          <a:p>
            <a:pPr rtl="0"/>
            <a:fld id="{2E6DE88F-1F85-4A27-9D34-D74A50E7B0DA}" type="slidenum">
              <a:rPr lang="nl-NL" noProof="0" smtClean="0"/>
              <a:t>7</a:t>
            </a:fld>
            <a:endParaRPr lang="nl-NL" noProof="0"/>
          </a:p>
        </p:txBody>
      </p:sp>
    </p:spTree>
    <p:extLst>
      <p:ext uri="{BB962C8B-B14F-4D97-AF65-F5344CB8AC3E}">
        <p14:creationId xmlns:p14="http://schemas.microsoft.com/office/powerpoint/2010/main" val="2409705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b="0" i="0">
                <a:solidFill>
                  <a:srgbClr val="FF7617"/>
                </a:solidFill>
                <a:effectLst/>
                <a:latin typeface="Roboto Slab"/>
              </a:rPr>
              <a:t>Negen stappen:</a:t>
            </a:r>
          </a:p>
          <a:p>
            <a:endParaRPr lang="nl-NL"/>
          </a:p>
        </p:txBody>
      </p:sp>
      <p:sp>
        <p:nvSpPr>
          <p:cNvPr id="4" name="Tijdelijke aanduiding voor dianummer 3"/>
          <p:cNvSpPr>
            <a:spLocks noGrp="1"/>
          </p:cNvSpPr>
          <p:nvPr>
            <p:ph type="sldNum" sz="quarter" idx="5"/>
          </p:nvPr>
        </p:nvSpPr>
        <p:spPr/>
        <p:txBody>
          <a:bodyPr/>
          <a:lstStyle/>
          <a:p>
            <a:pPr rtl="0"/>
            <a:fld id="{2E6DE88F-1F85-4A27-9D34-D74A50E7B0DA}" type="slidenum">
              <a:rPr lang="nl-NL" noProof="0" smtClean="0"/>
              <a:t>8</a:t>
            </a:fld>
            <a:endParaRPr lang="nl-NL" noProof="0"/>
          </a:p>
        </p:txBody>
      </p:sp>
    </p:spTree>
    <p:extLst>
      <p:ext uri="{BB962C8B-B14F-4D97-AF65-F5344CB8AC3E}">
        <p14:creationId xmlns:p14="http://schemas.microsoft.com/office/powerpoint/2010/main" val="2607020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796C82-45A8-7BB9-20EC-0632041B5D2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F5199BC-673D-A7F6-3704-E268545C42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6A07882-BD0F-2B35-848E-6FAEC08D8A6E}"/>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2916438E-A7BB-577D-A6FE-8DF66C31A85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DF6F1F0-6906-F0E1-5D49-6014510C7735}"/>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379124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775FFE-C8F6-7A07-C89D-F553CF0DED3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FD5020E0-EE27-7B7C-097B-31E45B3D7116}"/>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65DF180-AA9A-D96E-161B-8E317734A4F3}"/>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FFE7E1C6-5017-DB19-1428-D3742843659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B3FCB33-476F-0647-89ED-C455BD4ABBE7}"/>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3734103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ECC2E34-6B79-E99A-C820-CD9A75B20F21}"/>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3EB48E2E-213F-9E68-56BD-45C573B10C1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3C64A0-5EED-CDBE-5010-085AA67F70DA}"/>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1AFA206D-930B-28D7-08C7-0E807320064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D32F428-DE94-1ED7-7FF7-5327ABAC6280}"/>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2078621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9D8744-AF3D-08D9-1DEE-2153306CF68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738784B-851A-D8E3-036E-A83EEE20F87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B052727-BB6D-6576-135A-087527B31579}"/>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7FADEA04-6651-2638-77D7-9C3DE390BC1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229D47E-5735-B92A-0A00-D7290CF88115}"/>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718102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FD3839-B8DC-B7FD-ED8C-43AD445A1E0C}"/>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5B056C72-0395-5ADB-5692-D37E6F9486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B6105BAB-1C39-C894-A15E-08D2A0303A25}"/>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6FD236E1-4E61-E914-582D-62AC5D50BB0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9D6C3B5-7F13-2448-3B56-34D263C946A4}"/>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329095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D123C0-A3B2-F327-0299-A64E5022D4D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EA20518-8E29-7F55-6FE9-BEF6F80839EE}"/>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6A4EE9C6-DB99-705B-F612-03C9C47A7987}"/>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9D7C7746-5E84-975F-1712-A2380B6C0DC7}"/>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6" name="Tijdelijke aanduiding voor voettekst 5">
            <a:extLst>
              <a:ext uri="{FF2B5EF4-FFF2-40B4-BE49-F238E27FC236}">
                <a16:creationId xmlns:a16="http://schemas.microsoft.com/office/drawing/2014/main" id="{A4F255D2-96BA-CFBF-C820-A34974EF088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6FB760F-8322-21E0-46F0-28B619931F69}"/>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1217754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1A2079-119D-89BB-4B70-04E205E00831}"/>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8D2F5A7D-76E3-2787-A4A7-D17FEAAA88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65E834E-FF04-F956-D670-1C01D9B2334C}"/>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3A749EA-AFC6-3BC9-9822-5C158FF43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61604DCC-3652-78FA-2FAB-8986791A2578}"/>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EB4B3E67-7533-9E5F-11D2-12403E0F0F6A}"/>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8" name="Tijdelijke aanduiding voor voettekst 7">
            <a:extLst>
              <a:ext uri="{FF2B5EF4-FFF2-40B4-BE49-F238E27FC236}">
                <a16:creationId xmlns:a16="http://schemas.microsoft.com/office/drawing/2014/main" id="{62D95E49-87D8-1375-7088-CDEFC947128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2E0BF58-1DAD-1715-F5BD-3659737F2340}"/>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3823673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EE357F-3133-4AA8-66A1-CDF8EE2473D9}"/>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164BF62-5552-DD93-AFF9-6550C92B9CA2}"/>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4" name="Tijdelijke aanduiding voor voettekst 3">
            <a:extLst>
              <a:ext uri="{FF2B5EF4-FFF2-40B4-BE49-F238E27FC236}">
                <a16:creationId xmlns:a16="http://schemas.microsoft.com/office/drawing/2014/main" id="{A351E699-A632-A376-AE74-782BB3A2AD3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DB2EFE7A-3DE2-5864-92F4-83315DAC5E72}"/>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136924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9622AC9-FDA4-16F8-0447-E0F1A6FF37A8}"/>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3" name="Tijdelijke aanduiding voor voettekst 2">
            <a:extLst>
              <a:ext uri="{FF2B5EF4-FFF2-40B4-BE49-F238E27FC236}">
                <a16:creationId xmlns:a16="http://schemas.microsoft.com/office/drawing/2014/main" id="{F0DFA46A-2311-93CB-F3DC-1B89F669190E}"/>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9D9DAD57-458F-1B31-4A5B-2C7404C108D5}"/>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1181963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92310B-74C4-C0F2-A6BC-A5B999D9AE5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49909082-98BF-E6CF-8F58-CD9952D2CC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101EB77-78BB-23C0-3AF1-291EC67403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B0B2C4A-9215-FBA7-C45D-77926DA7CDEC}"/>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6" name="Tijdelijke aanduiding voor voettekst 5">
            <a:extLst>
              <a:ext uri="{FF2B5EF4-FFF2-40B4-BE49-F238E27FC236}">
                <a16:creationId xmlns:a16="http://schemas.microsoft.com/office/drawing/2014/main" id="{7682FD18-48E8-716B-5362-2E37504348C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3EA7406-B17B-FAE1-210C-D9B433180FB4}"/>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691301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717094-88D6-2AFD-8182-8B0E802D59A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2B5D96CF-0379-5682-20FA-92C62ADD55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D92AC52-7022-378E-2176-DE9D1230FC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84A40BB-DC49-F29E-EFE5-C08CDB1F2FAA}"/>
              </a:ext>
            </a:extLst>
          </p:cNvPr>
          <p:cNvSpPr>
            <a:spLocks noGrp="1"/>
          </p:cNvSpPr>
          <p:nvPr>
            <p:ph type="dt" sz="half" idx="10"/>
          </p:nvPr>
        </p:nvSpPr>
        <p:spPr/>
        <p:txBody>
          <a:bodyPr/>
          <a:lstStyle/>
          <a:p>
            <a:fld id="{9635FF2E-91E6-4CA6-AA63-34751EF9058E}" type="datetimeFigureOut">
              <a:rPr lang="nl-NL" smtClean="0"/>
              <a:t>1-10-2025</a:t>
            </a:fld>
            <a:endParaRPr lang="nl-NL"/>
          </a:p>
        </p:txBody>
      </p:sp>
      <p:sp>
        <p:nvSpPr>
          <p:cNvPr id="6" name="Tijdelijke aanduiding voor voettekst 5">
            <a:extLst>
              <a:ext uri="{FF2B5EF4-FFF2-40B4-BE49-F238E27FC236}">
                <a16:creationId xmlns:a16="http://schemas.microsoft.com/office/drawing/2014/main" id="{335709C9-B399-1296-D74A-0CF554658FF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3F7D938-CC1E-97CF-F707-73EFA9085BB9}"/>
              </a:ext>
            </a:extLst>
          </p:cNvPr>
          <p:cNvSpPr>
            <a:spLocks noGrp="1"/>
          </p:cNvSpPr>
          <p:nvPr>
            <p:ph type="sldNum" sz="quarter" idx="12"/>
          </p:nvPr>
        </p:nvSpPr>
        <p:spPr/>
        <p:txBody>
          <a:bodyPr/>
          <a:lstStyle/>
          <a:p>
            <a:fld id="{CA32F3F2-8401-48CA-88F9-C280D728DB0D}" type="slidenum">
              <a:rPr lang="nl-NL" smtClean="0"/>
              <a:t>‹#›</a:t>
            </a:fld>
            <a:endParaRPr lang="nl-NL"/>
          </a:p>
        </p:txBody>
      </p:sp>
    </p:spTree>
    <p:extLst>
      <p:ext uri="{BB962C8B-B14F-4D97-AF65-F5344CB8AC3E}">
        <p14:creationId xmlns:p14="http://schemas.microsoft.com/office/powerpoint/2010/main" val="749084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3CA71A9-A45A-540C-6291-AD49AEDDF1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A40B9DD-44B5-1C63-C75A-3F6DE10E64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FB8E136-6E09-4BC5-4AA7-BB91A2D586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35FF2E-91E6-4CA6-AA63-34751EF9058E}" type="datetimeFigureOut">
              <a:rPr lang="nl-NL" smtClean="0"/>
              <a:t>1-10-2025</a:t>
            </a:fld>
            <a:endParaRPr lang="nl-NL"/>
          </a:p>
        </p:txBody>
      </p:sp>
      <p:sp>
        <p:nvSpPr>
          <p:cNvPr id="5" name="Tijdelijke aanduiding voor voettekst 4">
            <a:extLst>
              <a:ext uri="{FF2B5EF4-FFF2-40B4-BE49-F238E27FC236}">
                <a16:creationId xmlns:a16="http://schemas.microsoft.com/office/drawing/2014/main" id="{A53CDBC0-2373-9D9F-12E3-418198E31B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1A109D5C-B872-25C6-5235-8EEE08178B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32F3F2-8401-48CA-88F9-C280D728DB0D}" type="slidenum">
              <a:rPr lang="nl-NL" smtClean="0"/>
              <a:t>‹#›</a:t>
            </a:fld>
            <a:endParaRPr lang="nl-NL"/>
          </a:p>
        </p:txBody>
      </p:sp>
    </p:spTree>
    <p:extLst>
      <p:ext uri="{BB962C8B-B14F-4D97-AF65-F5344CB8AC3E}">
        <p14:creationId xmlns:p14="http://schemas.microsoft.com/office/powerpoint/2010/main" val="459626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7AEBFD-8647-8A28-729E-E9BADF042097}"/>
              </a:ext>
            </a:extLst>
          </p:cNvPr>
          <p:cNvSpPr>
            <a:spLocks noGrp="1"/>
          </p:cNvSpPr>
          <p:nvPr>
            <p:ph type="ctrTitle"/>
          </p:nvPr>
        </p:nvSpPr>
        <p:spPr/>
        <p:txBody>
          <a:bodyPr/>
          <a:lstStyle/>
          <a:p>
            <a:r>
              <a:rPr lang="nl-NL"/>
              <a:t>ART monitor senioren</a:t>
            </a:r>
          </a:p>
        </p:txBody>
      </p:sp>
      <p:sp>
        <p:nvSpPr>
          <p:cNvPr id="3" name="Ondertitel 2">
            <a:extLst>
              <a:ext uri="{FF2B5EF4-FFF2-40B4-BE49-F238E27FC236}">
                <a16:creationId xmlns:a16="http://schemas.microsoft.com/office/drawing/2014/main" id="{90F78718-333A-B6CE-3841-366635723FB7}"/>
              </a:ext>
            </a:extLst>
          </p:cNvPr>
          <p:cNvSpPr>
            <a:spLocks noGrp="1"/>
          </p:cNvSpPr>
          <p:nvPr>
            <p:ph type="subTitle" idx="1"/>
          </p:nvPr>
        </p:nvSpPr>
        <p:spPr/>
        <p:txBody>
          <a:bodyPr vert="horz" lIns="91440" tIns="45720" rIns="91440" bIns="45720" rtlCol="0" anchor="t">
            <a:normAutofit/>
          </a:bodyPr>
          <a:lstStyle/>
          <a:p>
            <a:r>
              <a:rPr lang="nl-NL"/>
              <a:t>Workshop NOOP congres 8 oktober 2025</a:t>
            </a:r>
          </a:p>
          <a:p>
            <a:r>
              <a:rPr lang="nl-NL"/>
              <a:t>Suzanne Oosterman en Silvia Filart</a:t>
            </a:r>
          </a:p>
          <a:p>
            <a:r>
              <a:rPr lang="nl-NL"/>
              <a:t>Verpleegkundig specialisten GGZ Dimence Ouderen</a:t>
            </a:r>
          </a:p>
        </p:txBody>
      </p:sp>
    </p:spTree>
    <p:extLst>
      <p:ext uri="{BB962C8B-B14F-4D97-AF65-F5344CB8AC3E}">
        <p14:creationId xmlns:p14="http://schemas.microsoft.com/office/powerpoint/2010/main" val="1600086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47913D7-1CD2-40E7-9ECA-F37016EAF9B4}"/>
              </a:ext>
            </a:extLst>
          </p:cNvPr>
          <p:cNvSpPr>
            <a:spLocks noGrp="1"/>
          </p:cNvSpPr>
          <p:nvPr>
            <p:ph type="title"/>
          </p:nvPr>
        </p:nvSpPr>
        <p:spPr>
          <a:xfrm>
            <a:off x="1285241" y="1008993"/>
            <a:ext cx="9231410" cy="3542045"/>
          </a:xfrm>
        </p:spPr>
        <p:txBody>
          <a:bodyPr vert="horz" lIns="91440" tIns="45720" rIns="91440" bIns="45720" rtlCol="0" anchor="b">
            <a:normAutofit/>
          </a:bodyPr>
          <a:lstStyle/>
          <a:p>
            <a:r>
              <a:rPr lang="en-US" sz="11500" kern="1200" dirty="0" err="1">
                <a:solidFill>
                  <a:schemeClr val="tx1"/>
                </a:solidFill>
                <a:latin typeface="+mj-lt"/>
                <a:ea typeface="+mj-ea"/>
                <a:cs typeface="+mj-cs"/>
              </a:rPr>
              <a:t>Ontwikkeling</a:t>
            </a:r>
            <a:r>
              <a:rPr lang="en-US" sz="11500" kern="1200" dirty="0">
                <a:solidFill>
                  <a:schemeClr val="tx1"/>
                </a:solidFill>
                <a:latin typeface="+mj-lt"/>
                <a:ea typeface="+mj-ea"/>
                <a:cs typeface="+mj-cs"/>
              </a:rPr>
              <a:t> ART </a:t>
            </a:r>
            <a:r>
              <a:rPr lang="en-US" sz="11500" kern="1200" dirty="0" err="1">
                <a:solidFill>
                  <a:schemeClr val="tx1"/>
                </a:solidFill>
                <a:latin typeface="+mj-lt"/>
                <a:ea typeface="+mj-ea"/>
                <a:cs typeface="+mj-cs"/>
              </a:rPr>
              <a:t>ouderen</a:t>
            </a:r>
            <a:endParaRPr lang="en-US" sz="11500" kern="1200" dirty="0">
              <a:solidFill>
                <a:schemeClr val="tx1"/>
              </a:solidFill>
              <a:latin typeface="+mj-lt"/>
              <a:ea typeface="+mj-ea"/>
              <a:cs typeface="+mj-cs"/>
            </a:endParaRPr>
          </a:p>
        </p:txBody>
      </p:sp>
      <p:sp>
        <p:nvSpPr>
          <p:cNvPr id="3" name="Tijdelijke aanduiding voor inhoud 2">
            <a:extLst>
              <a:ext uri="{FF2B5EF4-FFF2-40B4-BE49-F238E27FC236}">
                <a16:creationId xmlns:a16="http://schemas.microsoft.com/office/drawing/2014/main" id="{E0D98782-6E75-2756-6442-D8251C91AF6B}"/>
              </a:ext>
            </a:extLst>
          </p:cNvPr>
          <p:cNvSpPr>
            <a:spLocks noGrp="1"/>
          </p:cNvSpPr>
          <p:nvPr>
            <p:ph idx="1"/>
          </p:nvPr>
        </p:nvSpPr>
        <p:spPr>
          <a:xfrm>
            <a:off x="1285241" y="4582814"/>
            <a:ext cx="7132335" cy="1312657"/>
          </a:xfrm>
        </p:spPr>
        <p:txBody>
          <a:bodyPr vert="horz" lIns="91440" tIns="45720" rIns="91440" bIns="45720" rtlCol="0" anchor="t">
            <a:normAutofit/>
          </a:bodyPr>
          <a:lstStyle/>
          <a:p>
            <a:pPr marL="0" indent="0">
              <a:buNone/>
            </a:pPr>
            <a:r>
              <a:rPr lang="en-US" sz="2400" kern="1200">
                <a:solidFill>
                  <a:schemeClr val="tx1"/>
                </a:solidFill>
                <a:latin typeface="+mn-lt"/>
                <a:ea typeface="+mn-ea"/>
                <a:cs typeface="+mn-cs"/>
              </a:rPr>
              <a:t>addendum ouderen en monitor</a:t>
            </a:r>
          </a:p>
        </p:txBody>
      </p:sp>
    </p:spTree>
    <p:extLst>
      <p:ext uri="{BB962C8B-B14F-4D97-AF65-F5344CB8AC3E}">
        <p14:creationId xmlns:p14="http://schemas.microsoft.com/office/powerpoint/2010/main" val="943049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5BFC6AF-5760-9E52-C724-9CDFDE25A06E}"/>
              </a:ext>
            </a:extLst>
          </p:cNvPr>
          <p:cNvSpPr>
            <a:spLocks noGrp="1"/>
          </p:cNvSpPr>
          <p:nvPr>
            <p:ph type="title"/>
          </p:nvPr>
        </p:nvSpPr>
        <p:spPr>
          <a:xfrm>
            <a:off x="1075767" y="1188637"/>
            <a:ext cx="2988234" cy="4480726"/>
          </a:xfrm>
        </p:spPr>
        <p:txBody>
          <a:bodyPr>
            <a:normAutofit/>
          </a:bodyPr>
          <a:lstStyle/>
          <a:p>
            <a:pPr algn="r"/>
            <a:r>
              <a:rPr lang="nl-NL" sz="4600"/>
              <a:t>ART ouderen: addendum en monitor</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F168E901-C220-93DA-FAFA-B7E3C5F47645}"/>
              </a:ext>
            </a:extLst>
          </p:cNvPr>
          <p:cNvSpPr>
            <a:spLocks noGrp="1"/>
          </p:cNvSpPr>
          <p:nvPr>
            <p:ph idx="1"/>
          </p:nvPr>
        </p:nvSpPr>
        <p:spPr>
          <a:xfrm>
            <a:off x="5255260" y="1648870"/>
            <a:ext cx="4702848" cy="3560260"/>
          </a:xfrm>
        </p:spPr>
        <p:txBody>
          <a:bodyPr anchor="ctr">
            <a:normAutofit/>
          </a:bodyPr>
          <a:lstStyle/>
          <a:p>
            <a:endParaRPr lang="nl-NL" sz="1500"/>
          </a:p>
          <a:p>
            <a:r>
              <a:rPr lang="nl-NL" sz="1500"/>
              <a:t>2021-2024: Landelijk project, op initiatief van GGZ Breburg, steeds meer GGZ instellingen sloten hierbij aan.</a:t>
            </a:r>
          </a:p>
          <a:p>
            <a:r>
              <a:rPr lang="nl-NL" sz="1500"/>
              <a:t>Enkele landelijke sessies om samen te werken aan addendum en ART monitor.</a:t>
            </a:r>
          </a:p>
          <a:p>
            <a:r>
              <a:rPr lang="nl-NL" sz="1500"/>
              <a:t>2024: Addendum ouderen gepubliceerd, met daarin aanpassingen op deze specifieke doelgroep</a:t>
            </a:r>
          </a:p>
          <a:p>
            <a:r>
              <a:rPr lang="nl-NL" sz="1500"/>
              <a:t>2024 ART monitor ouderen</a:t>
            </a:r>
          </a:p>
          <a:p>
            <a:r>
              <a:rPr lang="nl-NL" sz="1500"/>
              <a:t>1-7-2024 ingegaan,  per 1-7-2025 WLZ kwaliteitskader verplicht. Dit instrument is ontwikkeld door Zorginstituut Nederland</a:t>
            </a:r>
          </a:p>
          <a:p>
            <a:endParaRPr lang="nl-NL" sz="1500"/>
          </a:p>
          <a:p>
            <a:pPr marL="0" indent="0">
              <a:buNone/>
            </a:pPr>
            <a:endParaRPr lang="nl-NL" sz="1500"/>
          </a:p>
        </p:txBody>
      </p:sp>
    </p:spTree>
    <p:extLst>
      <p:ext uri="{BB962C8B-B14F-4D97-AF65-F5344CB8AC3E}">
        <p14:creationId xmlns:p14="http://schemas.microsoft.com/office/powerpoint/2010/main" val="2807442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2868C98-8612-8550-C23D-C7D660858CF0}"/>
              </a:ext>
            </a:extLst>
          </p:cNvPr>
          <p:cNvSpPr>
            <a:spLocks noGrp="1"/>
          </p:cNvSpPr>
          <p:nvPr>
            <p:ph type="title"/>
          </p:nvPr>
        </p:nvSpPr>
        <p:spPr>
          <a:xfrm>
            <a:off x="1006900" y="1188637"/>
            <a:ext cx="3060848" cy="4480726"/>
          </a:xfrm>
        </p:spPr>
        <p:txBody>
          <a:bodyPr>
            <a:normAutofit/>
          </a:bodyPr>
          <a:lstStyle/>
          <a:p>
            <a:pPr algn="r"/>
            <a:r>
              <a:rPr lang="nl-NL" sz="3600"/>
              <a:t>ART versus Kwaliteitskader WLZ</a:t>
            </a:r>
          </a:p>
        </p:txBody>
      </p:sp>
      <p:sp>
        <p:nvSpPr>
          <p:cNvPr id="11" name="Freeform: Shape 10">
            <a:extLst>
              <a:ext uri="{FF2B5EF4-FFF2-40B4-BE49-F238E27FC236}">
                <a16:creationId xmlns:a16="http://schemas.microsoft.com/office/drawing/2014/main" id="{79FCBE05-E963-41B2-97FD-8631A61EB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250" y="323519"/>
            <a:ext cx="7217311" cy="6212748"/>
          </a:xfrm>
          <a:custGeom>
            <a:avLst/>
            <a:gdLst>
              <a:gd name="connsiteX0" fmla="*/ 0 w 7217311"/>
              <a:gd name="connsiteY0" fmla="*/ 0 h 6212748"/>
              <a:gd name="connsiteX1" fmla="*/ 1121310 w 7217311"/>
              <a:gd name="connsiteY1" fmla="*/ 0 h 6212748"/>
              <a:gd name="connsiteX2" fmla="*/ 1837014 w 7217311"/>
              <a:gd name="connsiteY2" fmla="*/ 0 h 6212748"/>
              <a:gd name="connsiteX3" fmla="*/ 2893412 w 7217311"/>
              <a:gd name="connsiteY3" fmla="*/ 0 h 6212748"/>
              <a:gd name="connsiteX4" fmla="*/ 3635911 w 7217311"/>
              <a:gd name="connsiteY4" fmla="*/ 0 h 6212748"/>
              <a:gd name="connsiteX5" fmla="*/ 3635913 w 7217311"/>
              <a:gd name="connsiteY5" fmla="*/ 0 h 6212748"/>
              <a:gd name="connsiteX6" fmla="*/ 7217311 w 7217311"/>
              <a:gd name="connsiteY6" fmla="*/ 0 h 6212748"/>
              <a:gd name="connsiteX7" fmla="*/ 7217311 w 7217311"/>
              <a:gd name="connsiteY7" fmla="*/ 2864954 h 6212748"/>
              <a:gd name="connsiteX8" fmla="*/ 3773866 w 7217311"/>
              <a:gd name="connsiteY8" fmla="*/ 6212748 h 6212748"/>
              <a:gd name="connsiteX9" fmla="*/ 2893412 w 7217311"/>
              <a:gd name="connsiteY9" fmla="*/ 6212748 h 6212748"/>
              <a:gd name="connsiteX10" fmla="*/ 2893412 w 7217311"/>
              <a:gd name="connsiteY10" fmla="*/ 6210962 h 6212748"/>
              <a:gd name="connsiteX11" fmla="*/ 1837014 w 7217311"/>
              <a:gd name="connsiteY11" fmla="*/ 6210962 h 6212748"/>
              <a:gd name="connsiteX12" fmla="*/ 1837014 w 7217311"/>
              <a:gd name="connsiteY12" fmla="*/ 6212748 h 6212748"/>
              <a:gd name="connsiteX13" fmla="*/ 0 w 7217311"/>
              <a:gd name="connsiteY13"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17311" h="6212748">
                <a:moveTo>
                  <a:pt x="0" y="0"/>
                </a:moveTo>
                <a:lnTo>
                  <a:pt x="1121310" y="0"/>
                </a:lnTo>
                <a:lnTo>
                  <a:pt x="1837014" y="0"/>
                </a:lnTo>
                <a:lnTo>
                  <a:pt x="2893412" y="0"/>
                </a:lnTo>
                <a:lnTo>
                  <a:pt x="3635911" y="0"/>
                </a:lnTo>
                <a:lnTo>
                  <a:pt x="3635913" y="0"/>
                </a:lnTo>
                <a:lnTo>
                  <a:pt x="7217311" y="0"/>
                </a:lnTo>
                <a:lnTo>
                  <a:pt x="7217311" y="2864954"/>
                </a:lnTo>
                <a:lnTo>
                  <a:pt x="3773866" y="6212748"/>
                </a:lnTo>
                <a:lnTo>
                  <a:pt x="2893412" y="6212748"/>
                </a:lnTo>
                <a:lnTo>
                  <a:pt x="2893412" y="6210962"/>
                </a:lnTo>
                <a:lnTo>
                  <a:pt x="1837014" y="6210962"/>
                </a:lnTo>
                <a:lnTo>
                  <a:pt x="1837014"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Right Triangle 1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4D233ACE-F3A1-4543-B9F4-425DDA5793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Tijdelijke aanduiding voor inhoud 2">
            <a:extLst>
              <a:ext uri="{FF2B5EF4-FFF2-40B4-BE49-F238E27FC236}">
                <a16:creationId xmlns:a16="http://schemas.microsoft.com/office/drawing/2014/main" id="{CA1865EC-EC45-1CCE-6BA8-3C8C825A676F}"/>
              </a:ext>
            </a:extLst>
          </p:cNvPr>
          <p:cNvGraphicFramePr>
            <a:graphicFrameLocks noGrp="1"/>
          </p:cNvGraphicFramePr>
          <p:nvPr>
            <p:ph idx="1"/>
            <p:extLst>
              <p:ext uri="{D42A27DB-BD31-4B8C-83A1-F6EECF244321}">
                <p14:modId xmlns:p14="http://schemas.microsoft.com/office/powerpoint/2010/main" val="2848417522"/>
              </p:ext>
            </p:extLst>
          </p:nvPr>
        </p:nvGraphicFramePr>
        <p:xfrm>
          <a:off x="5101143" y="1008993"/>
          <a:ext cx="5077071" cy="47608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4153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5608C3-A283-1644-B2E6-E636EA6D97E3}"/>
              </a:ext>
            </a:extLst>
          </p:cNvPr>
          <p:cNvSpPr>
            <a:spLocks noGrp="1"/>
          </p:cNvSpPr>
          <p:nvPr>
            <p:ph type="title"/>
          </p:nvPr>
        </p:nvSpPr>
        <p:spPr/>
        <p:txBody>
          <a:bodyPr/>
          <a:lstStyle/>
          <a:p>
            <a:r>
              <a:rPr lang="en-US" dirty="0"/>
              <a:t>1ste </a:t>
            </a:r>
            <a:r>
              <a:rPr lang="en-US" dirty="0" err="1"/>
              <a:t>Afname</a:t>
            </a:r>
            <a:r>
              <a:rPr lang="en-US" dirty="0"/>
              <a:t> ART monitor </a:t>
            </a:r>
            <a:r>
              <a:rPr lang="en-US" dirty="0" err="1"/>
              <a:t>Senioren</a:t>
            </a:r>
            <a:endParaRPr lang="nl-NL" dirty="0"/>
          </a:p>
        </p:txBody>
      </p:sp>
      <p:sp>
        <p:nvSpPr>
          <p:cNvPr id="3" name="Tijdelijke aanduiding voor tekst 2">
            <a:extLst>
              <a:ext uri="{FF2B5EF4-FFF2-40B4-BE49-F238E27FC236}">
                <a16:creationId xmlns:a16="http://schemas.microsoft.com/office/drawing/2014/main" id="{96A187CB-89C8-A711-FE82-6BF406821D8C}"/>
              </a:ext>
            </a:extLst>
          </p:cNvPr>
          <p:cNvSpPr>
            <a:spLocks noGrp="1"/>
          </p:cNvSpPr>
          <p:nvPr>
            <p:ph type="body" idx="1"/>
          </p:nvPr>
        </p:nvSpPr>
        <p:spPr/>
        <p:txBody>
          <a:bodyPr/>
          <a:lstStyle/>
          <a:p>
            <a:r>
              <a:rPr lang="nl-NL" dirty="0"/>
              <a:t>Klinisch </a:t>
            </a:r>
            <a:r>
              <a:rPr lang="nl-NL" dirty="0" err="1"/>
              <a:t>langerdurende</a:t>
            </a:r>
            <a:r>
              <a:rPr lang="nl-NL" dirty="0"/>
              <a:t> behandeling Ouderen, Deventer</a:t>
            </a:r>
          </a:p>
        </p:txBody>
      </p:sp>
      <p:sp>
        <p:nvSpPr>
          <p:cNvPr id="4" name="Tijdelijke aanduiding voor inhoud 3">
            <a:extLst>
              <a:ext uri="{FF2B5EF4-FFF2-40B4-BE49-F238E27FC236}">
                <a16:creationId xmlns:a16="http://schemas.microsoft.com/office/drawing/2014/main" id="{0C90FE76-59DF-82BF-29D0-198D99808721}"/>
              </a:ext>
            </a:extLst>
          </p:cNvPr>
          <p:cNvSpPr>
            <a:spLocks noGrp="1"/>
          </p:cNvSpPr>
          <p:nvPr>
            <p:ph sz="half" idx="2"/>
          </p:nvPr>
        </p:nvSpPr>
        <p:spPr/>
        <p:txBody>
          <a:bodyPr>
            <a:normAutofit fontScale="47500" lnSpcReduction="20000"/>
          </a:bodyPr>
          <a:lstStyle/>
          <a:p>
            <a:pPr>
              <a:lnSpc>
                <a:spcPct val="150000"/>
              </a:lnSpc>
              <a:buFont typeface="Wingdings,Sans-Serif" panose="020B0604020202020204" pitchFamily="34" charset="0"/>
              <a:buChar char="Ø"/>
            </a:pPr>
            <a:r>
              <a:rPr lang="nl-NL" sz="2800" dirty="0"/>
              <a:t>Mei-sept 2025 1e interne audit</a:t>
            </a:r>
            <a:endParaRPr lang="en-US" sz="2800" dirty="0"/>
          </a:p>
          <a:p>
            <a:pPr>
              <a:lnSpc>
                <a:spcPct val="150000"/>
              </a:lnSpc>
              <a:buFont typeface="Wingdings,Sans-Serif" panose="020B0604020202020204" pitchFamily="34" charset="0"/>
              <a:buChar char="Ø"/>
            </a:pPr>
            <a:r>
              <a:rPr lang="nl-NL" sz="2800" dirty="0"/>
              <a:t>5 hulpverleners van klinische team: </a:t>
            </a:r>
          </a:p>
          <a:p>
            <a:pPr lvl="1">
              <a:lnSpc>
                <a:spcPct val="150000"/>
              </a:lnSpc>
              <a:buFont typeface="Wingdings,Sans-Serif" panose="020B0604020202020204" pitchFamily="34" charset="0"/>
              <a:buChar char="Ø"/>
            </a:pPr>
            <a:r>
              <a:rPr lang="nl-NL" dirty="0"/>
              <a:t>1 senior verpleegkundige, </a:t>
            </a:r>
          </a:p>
          <a:p>
            <a:pPr lvl="1">
              <a:lnSpc>
                <a:spcPct val="150000"/>
              </a:lnSpc>
              <a:buFont typeface="Wingdings,Sans-Serif" panose="020B0604020202020204" pitchFamily="34" charset="0"/>
              <a:buChar char="Ø"/>
            </a:pPr>
            <a:r>
              <a:rPr lang="nl-NL" dirty="0"/>
              <a:t>1 SPH, </a:t>
            </a:r>
          </a:p>
          <a:p>
            <a:pPr lvl="1">
              <a:lnSpc>
                <a:spcPct val="150000"/>
              </a:lnSpc>
              <a:buFont typeface="Wingdings,Sans-Serif" panose="020B0604020202020204" pitchFamily="34" charset="0"/>
              <a:buChar char="Ø"/>
            </a:pPr>
            <a:r>
              <a:rPr lang="nl-NL" dirty="0"/>
              <a:t>1 VS GGZ, </a:t>
            </a:r>
          </a:p>
          <a:p>
            <a:pPr lvl="1">
              <a:lnSpc>
                <a:spcPct val="150000"/>
              </a:lnSpc>
              <a:buFont typeface="Wingdings,Sans-Serif" panose="020B0604020202020204" pitchFamily="34" charset="0"/>
              <a:buChar char="Ø"/>
            </a:pPr>
            <a:r>
              <a:rPr lang="nl-NL" dirty="0"/>
              <a:t>1 teamleider bedrijfsvoering, </a:t>
            </a:r>
          </a:p>
          <a:p>
            <a:pPr lvl="1">
              <a:lnSpc>
                <a:spcPct val="150000"/>
              </a:lnSpc>
              <a:buFont typeface="Wingdings,Sans-Serif" panose="020B0604020202020204" pitchFamily="34" charset="0"/>
              <a:buChar char="Ø"/>
            </a:pPr>
            <a:r>
              <a:rPr lang="nl-NL" dirty="0"/>
              <a:t>1 maatschappelijk werker</a:t>
            </a:r>
            <a:endParaRPr lang="en-US" dirty="0"/>
          </a:p>
          <a:p>
            <a:pPr>
              <a:lnSpc>
                <a:spcPct val="150000"/>
              </a:lnSpc>
              <a:buFont typeface="Wingdings,Sans-Serif" panose="020B0604020202020204" pitchFamily="34" charset="0"/>
              <a:buChar char="Ø"/>
            </a:pPr>
            <a:r>
              <a:rPr lang="nl-NL" sz="2800" dirty="0"/>
              <a:t>2x2 uur bijeenkomst, scoring in consensus</a:t>
            </a:r>
          </a:p>
          <a:p>
            <a:pPr>
              <a:lnSpc>
                <a:spcPct val="150000"/>
              </a:lnSpc>
              <a:buFont typeface="Wingdings,Sans-Serif" panose="020B0604020202020204" pitchFamily="34" charset="0"/>
              <a:buChar char="Ø"/>
            </a:pPr>
            <a:r>
              <a:rPr lang="nl-NL" sz="2800" dirty="0"/>
              <a:t>2 -3 belangrijke verbeter thema’s eruit gehaald</a:t>
            </a:r>
            <a:endParaRPr lang="en-US" sz="2800" dirty="0"/>
          </a:p>
          <a:p>
            <a:pPr>
              <a:lnSpc>
                <a:spcPct val="150000"/>
              </a:lnSpc>
              <a:buFont typeface="Wingdings,Sans-Serif" panose="020B0604020202020204" pitchFamily="34" charset="0"/>
              <a:buChar char="Ø"/>
            </a:pPr>
            <a:r>
              <a:rPr lang="nl-NL" sz="2800" dirty="0"/>
              <a:t>November brainstormronde, plan verbeterthema’s maken </a:t>
            </a:r>
            <a:r>
              <a:rPr lang="nl-NL" dirty="0">
                <a:sym typeface="Wingdings" panose="05000000000000000000" pitchFamily="2" charset="2"/>
              </a:rPr>
              <a:t></a:t>
            </a:r>
            <a:r>
              <a:rPr lang="nl-NL" sz="2800" dirty="0"/>
              <a:t> jaarplan 2026</a:t>
            </a:r>
          </a:p>
          <a:p>
            <a:endParaRPr lang="nl-NL" dirty="0"/>
          </a:p>
        </p:txBody>
      </p:sp>
      <p:sp>
        <p:nvSpPr>
          <p:cNvPr id="5" name="Tijdelijke aanduiding voor tekst 4">
            <a:extLst>
              <a:ext uri="{FF2B5EF4-FFF2-40B4-BE49-F238E27FC236}">
                <a16:creationId xmlns:a16="http://schemas.microsoft.com/office/drawing/2014/main" id="{4E4D7542-21CD-B05B-E3ED-AE01A928DEE8}"/>
              </a:ext>
            </a:extLst>
          </p:cNvPr>
          <p:cNvSpPr>
            <a:spLocks noGrp="1"/>
          </p:cNvSpPr>
          <p:nvPr>
            <p:ph type="body" sz="quarter" idx="3"/>
          </p:nvPr>
        </p:nvSpPr>
        <p:spPr/>
        <p:txBody>
          <a:bodyPr/>
          <a:lstStyle/>
          <a:p>
            <a:r>
              <a:rPr lang="nl-NL" dirty="0"/>
              <a:t>Ambulant Ouderen, Almelo &amp; Hardenberg</a:t>
            </a:r>
          </a:p>
        </p:txBody>
      </p:sp>
      <p:sp>
        <p:nvSpPr>
          <p:cNvPr id="6" name="Tijdelijke aanduiding voor inhoud 5">
            <a:extLst>
              <a:ext uri="{FF2B5EF4-FFF2-40B4-BE49-F238E27FC236}">
                <a16:creationId xmlns:a16="http://schemas.microsoft.com/office/drawing/2014/main" id="{71EC32C6-2968-481F-3C24-DE049991B9FA}"/>
              </a:ext>
            </a:extLst>
          </p:cNvPr>
          <p:cNvSpPr>
            <a:spLocks noGrp="1"/>
          </p:cNvSpPr>
          <p:nvPr>
            <p:ph sz="quarter" idx="4"/>
          </p:nvPr>
        </p:nvSpPr>
        <p:spPr/>
        <p:txBody>
          <a:bodyPr>
            <a:normAutofit fontScale="47500" lnSpcReduction="20000"/>
          </a:bodyPr>
          <a:lstStyle/>
          <a:p>
            <a:pPr>
              <a:lnSpc>
                <a:spcPct val="150000"/>
              </a:lnSpc>
              <a:buFont typeface="Wingdings" panose="05000000000000000000" pitchFamily="2" charset="2"/>
              <a:buChar char="Ø"/>
            </a:pPr>
            <a:r>
              <a:rPr lang="nl-NL" dirty="0"/>
              <a:t>Mei-sept 2025 1e interne audit</a:t>
            </a:r>
          </a:p>
          <a:p>
            <a:pPr>
              <a:lnSpc>
                <a:spcPct val="150000"/>
              </a:lnSpc>
              <a:buFont typeface="Wingdings" panose="05000000000000000000" pitchFamily="2" charset="2"/>
              <a:buChar char="Ø"/>
            </a:pPr>
            <a:r>
              <a:rPr lang="nl-NL" dirty="0"/>
              <a:t>4 hulpverleners  van ambulante team: </a:t>
            </a:r>
          </a:p>
          <a:p>
            <a:pPr lvl="1">
              <a:lnSpc>
                <a:spcPct val="150000"/>
              </a:lnSpc>
              <a:buFont typeface="Wingdings" panose="05000000000000000000" pitchFamily="2" charset="2"/>
              <a:buChar char="Ø"/>
            </a:pPr>
            <a:r>
              <a:rPr lang="nl-NL" dirty="0"/>
              <a:t>1 senior verpleegkundige, </a:t>
            </a:r>
          </a:p>
          <a:p>
            <a:pPr lvl="1">
              <a:lnSpc>
                <a:spcPct val="150000"/>
              </a:lnSpc>
              <a:buFont typeface="Wingdings" panose="05000000000000000000" pitchFamily="2" charset="2"/>
              <a:buChar char="Ø"/>
            </a:pPr>
            <a:r>
              <a:rPr lang="nl-NL" dirty="0"/>
              <a:t>1 SPV, </a:t>
            </a:r>
          </a:p>
          <a:p>
            <a:pPr lvl="1">
              <a:lnSpc>
                <a:spcPct val="150000"/>
              </a:lnSpc>
              <a:buFont typeface="Wingdings" panose="05000000000000000000" pitchFamily="2" charset="2"/>
              <a:buChar char="Ø"/>
            </a:pPr>
            <a:r>
              <a:rPr lang="nl-NL" dirty="0"/>
              <a:t>2 VS GGZ</a:t>
            </a:r>
          </a:p>
          <a:p>
            <a:pPr>
              <a:lnSpc>
                <a:spcPct val="150000"/>
              </a:lnSpc>
              <a:buFont typeface="Wingdings" panose="05000000000000000000" pitchFamily="2" charset="2"/>
              <a:buChar char="Ø"/>
            </a:pPr>
            <a:r>
              <a:rPr lang="nl-NL" dirty="0"/>
              <a:t>2x2 uur bijeenkomst, scoring in consensus</a:t>
            </a:r>
          </a:p>
          <a:p>
            <a:pPr>
              <a:lnSpc>
                <a:spcPct val="150000"/>
              </a:lnSpc>
              <a:buFont typeface="Wingdings" panose="05000000000000000000" pitchFamily="2" charset="2"/>
              <a:buChar char="Ø"/>
            </a:pPr>
            <a:r>
              <a:rPr lang="nl-NL" dirty="0"/>
              <a:t>2 -3 belangrijke verbeter thema’s eruit gehaald</a:t>
            </a:r>
          </a:p>
          <a:p>
            <a:pPr>
              <a:lnSpc>
                <a:spcPct val="150000"/>
              </a:lnSpc>
              <a:buFont typeface="Wingdings" panose="05000000000000000000" pitchFamily="2" charset="2"/>
              <a:buChar char="Ø"/>
            </a:pPr>
            <a:r>
              <a:rPr lang="nl-NL" dirty="0"/>
              <a:t>November brainstormronde, plan verbeterthema’s maken </a:t>
            </a:r>
            <a:r>
              <a:rPr lang="nl-NL" dirty="0">
                <a:sym typeface="Wingdings" panose="05000000000000000000" pitchFamily="2" charset="2"/>
              </a:rPr>
              <a:t> jaarplan 2026</a:t>
            </a:r>
            <a:endParaRPr lang="nl-NL" dirty="0"/>
          </a:p>
          <a:p>
            <a:pPr marL="0" indent="0">
              <a:buNone/>
            </a:pPr>
            <a:endParaRPr lang="nl-NL" dirty="0"/>
          </a:p>
        </p:txBody>
      </p:sp>
    </p:spTree>
    <p:extLst>
      <p:ext uri="{BB962C8B-B14F-4D97-AF65-F5344CB8AC3E}">
        <p14:creationId xmlns:p14="http://schemas.microsoft.com/office/powerpoint/2010/main" val="1159791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07384B-9275-AA27-644A-051B9EAB317C}"/>
              </a:ext>
            </a:extLst>
          </p:cNvPr>
          <p:cNvSpPr>
            <a:spLocks noGrp="1"/>
          </p:cNvSpPr>
          <p:nvPr>
            <p:ph type="title"/>
          </p:nvPr>
        </p:nvSpPr>
        <p:spPr/>
        <p:txBody>
          <a:bodyPr/>
          <a:lstStyle/>
          <a:p>
            <a:r>
              <a:rPr lang="nl-NL" dirty="0"/>
              <a:t>Positief gescoorde items ART monitor</a:t>
            </a:r>
          </a:p>
        </p:txBody>
      </p:sp>
      <p:sp>
        <p:nvSpPr>
          <p:cNvPr id="3" name="Tijdelijke aanduiding voor tekst 2">
            <a:extLst>
              <a:ext uri="{FF2B5EF4-FFF2-40B4-BE49-F238E27FC236}">
                <a16:creationId xmlns:a16="http://schemas.microsoft.com/office/drawing/2014/main" id="{33D98167-A5CF-F403-404E-2D70C8A1D716}"/>
              </a:ext>
            </a:extLst>
          </p:cNvPr>
          <p:cNvSpPr>
            <a:spLocks noGrp="1"/>
          </p:cNvSpPr>
          <p:nvPr>
            <p:ph type="body" idx="1"/>
          </p:nvPr>
        </p:nvSpPr>
        <p:spPr/>
        <p:txBody>
          <a:bodyPr/>
          <a:lstStyle/>
          <a:p>
            <a:r>
              <a:rPr lang="nl-NL" dirty="0"/>
              <a:t>Klinisch </a:t>
            </a:r>
            <a:r>
              <a:rPr lang="nl-NL" dirty="0" err="1"/>
              <a:t>langerdurende</a:t>
            </a:r>
            <a:r>
              <a:rPr lang="nl-NL" dirty="0"/>
              <a:t> behandeling Ouderen, Deventer</a:t>
            </a:r>
          </a:p>
        </p:txBody>
      </p:sp>
      <p:sp>
        <p:nvSpPr>
          <p:cNvPr id="4" name="Tijdelijke aanduiding voor inhoud 3">
            <a:extLst>
              <a:ext uri="{FF2B5EF4-FFF2-40B4-BE49-F238E27FC236}">
                <a16:creationId xmlns:a16="http://schemas.microsoft.com/office/drawing/2014/main" id="{0A1E48DD-1533-315E-AB3C-7DE33F8E1392}"/>
              </a:ext>
            </a:extLst>
          </p:cNvPr>
          <p:cNvSpPr>
            <a:spLocks noGrp="1"/>
          </p:cNvSpPr>
          <p:nvPr>
            <p:ph sz="half" idx="2"/>
          </p:nvPr>
        </p:nvSpPr>
        <p:spPr/>
        <p:txBody>
          <a:bodyPr>
            <a:normAutofit fontScale="62500" lnSpcReduction="20000"/>
          </a:bodyPr>
          <a:lstStyle/>
          <a:p>
            <a:r>
              <a:rPr lang="nl-NL" sz="2900" dirty="0"/>
              <a:t>Gedachtegoed HOZ goed ingebed ‘in de genen’</a:t>
            </a:r>
            <a:endParaRPr lang="en-US" sz="2900" dirty="0"/>
          </a:p>
          <a:p>
            <a:r>
              <a:rPr lang="nl-NL" sz="2900" dirty="0"/>
              <a:t>Goed samengesteld en georganiseerd team</a:t>
            </a:r>
          </a:p>
          <a:p>
            <a:pPr lvl="1"/>
            <a:r>
              <a:rPr lang="nl-NL" sz="2900" dirty="0"/>
              <a:t>interne samenwerking op orde,</a:t>
            </a:r>
          </a:p>
          <a:p>
            <a:pPr lvl="1"/>
            <a:r>
              <a:rPr lang="nl-NL" sz="2900" dirty="0"/>
              <a:t>Evenredige disciplinemix</a:t>
            </a:r>
          </a:p>
          <a:p>
            <a:pPr lvl="1"/>
            <a:r>
              <a:rPr lang="nl-NL" sz="2900" dirty="0"/>
              <a:t>goede samenwerking in de keten,</a:t>
            </a:r>
          </a:p>
          <a:p>
            <a:pPr lvl="1"/>
            <a:r>
              <a:rPr lang="nl-NL" sz="2900" dirty="0"/>
              <a:t>laagdrempelig beschikbaarheid, </a:t>
            </a:r>
          </a:p>
          <a:p>
            <a:pPr lvl="1"/>
            <a:r>
              <a:rPr lang="nl-NL" sz="2900" dirty="0"/>
              <a:t>goede in-, door- en uitstroom</a:t>
            </a:r>
            <a:endParaRPr lang="en-US" sz="2900" dirty="0"/>
          </a:p>
          <a:p>
            <a:r>
              <a:rPr lang="nl-NL" sz="2900" dirty="0"/>
              <a:t>Shared </a:t>
            </a:r>
            <a:r>
              <a:rPr lang="nl-NL" sz="2900" dirty="0" err="1"/>
              <a:t>decision</a:t>
            </a:r>
            <a:r>
              <a:rPr lang="nl-NL" sz="2900" dirty="0"/>
              <a:t> making</a:t>
            </a:r>
            <a:endParaRPr lang="en-US" sz="2900" dirty="0"/>
          </a:p>
          <a:p>
            <a:r>
              <a:rPr lang="nl-NL" sz="2900" dirty="0"/>
              <a:t>Somatische zorg en medicatiebeleid is op orde</a:t>
            </a:r>
          </a:p>
          <a:p>
            <a:r>
              <a:rPr lang="nl-NL" sz="2900" dirty="0"/>
              <a:t>Zo min mogelijk dwang in patiëntenzorg</a:t>
            </a:r>
          </a:p>
          <a:p>
            <a:pPr marL="0" indent="0">
              <a:buNone/>
            </a:pPr>
            <a:endParaRPr lang="nl-NL" sz="1800" dirty="0"/>
          </a:p>
        </p:txBody>
      </p:sp>
      <p:sp>
        <p:nvSpPr>
          <p:cNvPr id="5" name="Tijdelijke aanduiding voor tekst 4">
            <a:extLst>
              <a:ext uri="{FF2B5EF4-FFF2-40B4-BE49-F238E27FC236}">
                <a16:creationId xmlns:a16="http://schemas.microsoft.com/office/drawing/2014/main" id="{4121085A-053D-A822-BB53-F07D6450793B}"/>
              </a:ext>
            </a:extLst>
          </p:cNvPr>
          <p:cNvSpPr>
            <a:spLocks noGrp="1"/>
          </p:cNvSpPr>
          <p:nvPr>
            <p:ph type="body" sz="quarter" idx="3"/>
          </p:nvPr>
        </p:nvSpPr>
        <p:spPr/>
        <p:txBody>
          <a:bodyPr/>
          <a:lstStyle/>
          <a:p>
            <a:r>
              <a:rPr lang="nl-NL" dirty="0"/>
              <a:t>Ambulant Ouderen, Almelo &amp; Hardenberg</a:t>
            </a:r>
          </a:p>
        </p:txBody>
      </p:sp>
      <p:sp>
        <p:nvSpPr>
          <p:cNvPr id="6" name="Tijdelijke aanduiding voor inhoud 5">
            <a:extLst>
              <a:ext uri="{FF2B5EF4-FFF2-40B4-BE49-F238E27FC236}">
                <a16:creationId xmlns:a16="http://schemas.microsoft.com/office/drawing/2014/main" id="{AE1E6DCE-C6C1-8520-5F79-CE2387FE4FE9}"/>
              </a:ext>
            </a:extLst>
          </p:cNvPr>
          <p:cNvSpPr>
            <a:spLocks noGrp="1"/>
          </p:cNvSpPr>
          <p:nvPr>
            <p:ph sz="quarter" idx="4"/>
          </p:nvPr>
        </p:nvSpPr>
        <p:spPr/>
        <p:txBody>
          <a:bodyPr>
            <a:normAutofit fontScale="62500" lnSpcReduction="20000"/>
          </a:bodyPr>
          <a:lstStyle/>
          <a:p>
            <a:r>
              <a:rPr lang="nl-NL" sz="2900" dirty="0"/>
              <a:t>Gedachte goed HOZ goed ingebed ‘in de genen’</a:t>
            </a:r>
          </a:p>
          <a:p>
            <a:r>
              <a:rPr lang="nl-NL" sz="2900" dirty="0"/>
              <a:t>Goed samengesteld en georganiseerd team</a:t>
            </a:r>
          </a:p>
          <a:p>
            <a:pPr lvl="1"/>
            <a:r>
              <a:rPr lang="nl-NL" sz="2900" dirty="0"/>
              <a:t>interne samenwerking op orde, </a:t>
            </a:r>
          </a:p>
          <a:p>
            <a:pPr lvl="1"/>
            <a:r>
              <a:rPr lang="nl-NL" sz="2900" dirty="0"/>
              <a:t>goede samenwerking in de keten,</a:t>
            </a:r>
          </a:p>
          <a:p>
            <a:pPr lvl="1"/>
            <a:r>
              <a:rPr lang="nl-NL" sz="2900" dirty="0"/>
              <a:t> laagdrempelig beschikbaarheid, </a:t>
            </a:r>
          </a:p>
          <a:p>
            <a:pPr lvl="1"/>
            <a:r>
              <a:rPr lang="nl-NL" sz="2900" dirty="0"/>
              <a:t>gezonde teamgeest</a:t>
            </a:r>
          </a:p>
          <a:p>
            <a:r>
              <a:rPr lang="nl-NL" sz="2900" dirty="0"/>
              <a:t>Shared </a:t>
            </a:r>
            <a:r>
              <a:rPr lang="nl-NL" sz="2900" dirty="0" err="1"/>
              <a:t>decision</a:t>
            </a:r>
            <a:r>
              <a:rPr lang="nl-NL" sz="2900" dirty="0"/>
              <a:t> making</a:t>
            </a:r>
          </a:p>
          <a:p>
            <a:r>
              <a:rPr lang="nl-NL" sz="2900" dirty="0"/>
              <a:t>Intakes en Zorg Afstemmingsgesprekken (ZAG) in de triade zijn goed ingebed</a:t>
            </a:r>
          </a:p>
          <a:p>
            <a:r>
              <a:rPr lang="nl-NL" sz="2900" dirty="0"/>
              <a:t>Somatische zorg is op orde</a:t>
            </a:r>
          </a:p>
          <a:p>
            <a:r>
              <a:rPr lang="nl-NL" sz="2900" dirty="0"/>
              <a:t>Zo min mogelijk dwang in patiëntenzorg</a:t>
            </a:r>
          </a:p>
          <a:p>
            <a:r>
              <a:rPr lang="nl-NL" sz="2900" dirty="0"/>
              <a:t>Structureel aandacht voor veiligheid personeel</a:t>
            </a:r>
          </a:p>
          <a:p>
            <a:pPr marL="0" indent="0">
              <a:buNone/>
            </a:pPr>
            <a:endParaRPr lang="nl-NL" dirty="0"/>
          </a:p>
        </p:txBody>
      </p:sp>
    </p:spTree>
    <p:extLst>
      <p:ext uri="{BB962C8B-B14F-4D97-AF65-F5344CB8AC3E}">
        <p14:creationId xmlns:p14="http://schemas.microsoft.com/office/powerpoint/2010/main" val="19702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BBAABC-1C5E-F7DD-CFC0-FB0F3F13489D}"/>
              </a:ext>
            </a:extLst>
          </p:cNvPr>
          <p:cNvSpPr>
            <a:spLocks noGrp="1"/>
          </p:cNvSpPr>
          <p:nvPr>
            <p:ph type="title"/>
          </p:nvPr>
        </p:nvSpPr>
        <p:spPr/>
        <p:txBody>
          <a:bodyPr/>
          <a:lstStyle/>
          <a:p>
            <a:r>
              <a:rPr lang="nl-NL" dirty="0"/>
              <a:t>Verbeterpunten uit ART monitor</a:t>
            </a:r>
          </a:p>
        </p:txBody>
      </p:sp>
      <p:sp>
        <p:nvSpPr>
          <p:cNvPr id="3" name="Tijdelijke aanduiding voor tekst 2">
            <a:extLst>
              <a:ext uri="{FF2B5EF4-FFF2-40B4-BE49-F238E27FC236}">
                <a16:creationId xmlns:a16="http://schemas.microsoft.com/office/drawing/2014/main" id="{BF1B3E44-3982-34A3-5D89-DCEFF6305B11}"/>
              </a:ext>
            </a:extLst>
          </p:cNvPr>
          <p:cNvSpPr>
            <a:spLocks noGrp="1"/>
          </p:cNvSpPr>
          <p:nvPr>
            <p:ph type="body" idx="1"/>
          </p:nvPr>
        </p:nvSpPr>
        <p:spPr/>
        <p:txBody>
          <a:bodyPr/>
          <a:lstStyle/>
          <a:p>
            <a:r>
              <a:rPr lang="nl-NL" dirty="0"/>
              <a:t>Klinisch </a:t>
            </a:r>
            <a:r>
              <a:rPr lang="nl-NL" dirty="0" err="1"/>
              <a:t>langerdurende</a:t>
            </a:r>
            <a:r>
              <a:rPr lang="nl-NL" dirty="0"/>
              <a:t> behandeling Ouderen, Deventer</a:t>
            </a:r>
          </a:p>
        </p:txBody>
      </p:sp>
      <p:sp>
        <p:nvSpPr>
          <p:cNvPr id="4" name="Tijdelijke aanduiding voor inhoud 3">
            <a:extLst>
              <a:ext uri="{FF2B5EF4-FFF2-40B4-BE49-F238E27FC236}">
                <a16:creationId xmlns:a16="http://schemas.microsoft.com/office/drawing/2014/main" id="{75EB7B10-AB56-8FEF-6F54-3CF4076F52A8}"/>
              </a:ext>
            </a:extLst>
          </p:cNvPr>
          <p:cNvSpPr>
            <a:spLocks noGrp="1"/>
          </p:cNvSpPr>
          <p:nvPr>
            <p:ph sz="half" idx="2"/>
          </p:nvPr>
        </p:nvSpPr>
        <p:spPr/>
        <p:txBody>
          <a:bodyPr>
            <a:normAutofit fontScale="55000" lnSpcReduction="20000"/>
          </a:bodyPr>
          <a:lstStyle/>
          <a:p>
            <a:pPr>
              <a:buNone/>
            </a:pPr>
            <a:r>
              <a:rPr lang="nl-NL" sz="2800" b="1" dirty="0"/>
              <a:t>Meer 1 lijn in attitude en bejegening (ZPM versus WLZ)</a:t>
            </a:r>
          </a:p>
          <a:p>
            <a:pPr>
              <a:buNone/>
            </a:pPr>
            <a:r>
              <a:rPr lang="nl-NL" sz="2800" dirty="0"/>
              <a:t>Gerichte scholing en specifieke</a:t>
            </a:r>
          </a:p>
          <a:p>
            <a:pPr>
              <a:buNone/>
            </a:pPr>
            <a:r>
              <a:rPr lang="nl-NL" sz="2800" dirty="0"/>
              <a:t>deskundigheidsbevordering. O.a. aandacht voor</a:t>
            </a:r>
          </a:p>
          <a:p>
            <a:pPr>
              <a:buNone/>
            </a:pPr>
            <a:r>
              <a:rPr lang="nl-NL" sz="2800" dirty="0"/>
              <a:t>palliatieve zorg</a:t>
            </a:r>
          </a:p>
          <a:p>
            <a:pPr marL="0" indent="0">
              <a:buNone/>
            </a:pPr>
            <a:endParaRPr lang="nl-NL" sz="2800" b="1" dirty="0"/>
          </a:p>
          <a:p>
            <a:pPr marL="0" indent="0">
              <a:buNone/>
            </a:pPr>
            <a:r>
              <a:rPr lang="nl-NL" sz="2800" b="1" dirty="0"/>
              <a:t>Verbeteren interne reflectie</a:t>
            </a:r>
          </a:p>
          <a:p>
            <a:pPr marL="0" indent="0">
              <a:buNone/>
            </a:pPr>
            <a:r>
              <a:rPr lang="nl-NL" sz="2800" dirty="0"/>
              <a:t>Plan maken om intervisies te gaan implementeren (en betere verdeling met bijvoorbeeld het moreel beraad), gerichte afspraken coaching on </a:t>
            </a:r>
            <a:r>
              <a:rPr lang="nl-NL" sz="2800" dirty="0" err="1"/>
              <a:t>the</a:t>
            </a:r>
            <a:r>
              <a:rPr lang="nl-NL" sz="2800" dirty="0"/>
              <a:t> job</a:t>
            </a:r>
            <a:endParaRPr lang="en-US" sz="2800" dirty="0"/>
          </a:p>
          <a:p>
            <a:pPr marL="0" indent="0">
              <a:buNone/>
            </a:pPr>
            <a:endParaRPr lang="nl-NL" sz="2800" b="1" dirty="0"/>
          </a:p>
          <a:p>
            <a:pPr marL="0" indent="0">
              <a:buNone/>
            </a:pPr>
            <a:r>
              <a:rPr lang="nl-NL" sz="2800" b="1" dirty="0"/>
              <a:t>Inbedden ervaringsdeskundigheid in de behandeling:</a:t>
            </a:r>
            <a:endParaRPr lang="en-US" sz="2800" dirty="0"/>
          </a:p>
          <a:p>
            <a:pPr marL="0" indent="0">
              <a:buNone/>
            </a:pPr>
            <a:r>
              <a:rPr lang="nl-NL" sz="2800" dirty="0"/>
              <a:t>Aandeel ervaringsdeskundige bij begeleiding en behandeling</a:t>
            </a:r>
            <a:endParaRPr lang="en-US" sz="2800" dirty="0"/>
          </a:p>
          <a:p>
            <a:pPr marL="0" indent="0">
              <a:buNone/>
            </a:pPr>
            <a:endParaRPr lang="nl-NL" dirty="0"/>
          </a:p>
        </p:txBody>
      </p:sp>
      <p:sp>
        <p:nvSpPr>
          <p:cNvPr id="5" name="Tijdelijke aanduiding voor tekst 4">
            <a:extLst>
              <a:ext uri="{FF2B5EF4-FFF2-40B4-BE49-F238E27FC236}">
                <a16:creationId xmlns:a16="http://schemas.microsoft.com/office/drawing/2014/main" id="{B2CCB9C5-71B0-C559-E7DE-DCB867E5DDEE}"/>
              </a:ext>
            </a:extLst>
          </p:cNvPr>
          <p:cNvSpPr>
            <a:spLocks noGrp="1"/>
          </p:cNvSpPr>
          <p:nvPr>
            <p:ph type="body" sz="quarter" idx="3"/>
          </p:nvPr>
        </p:nvSpPr>
        <p:spPr/>
        <p:txBody>
          <a:bodyPr/>
          <a:lstStyle/>
          <a:p>
            <a:r>
              <a:rPr lang="nl-NL" dirty="0"/>
              <a:t>Ambulant Ouderen, Almelo &amp; Hardenberg</a:t>
            </a:r>
          </a:p>
        </p:txBody>
      </p:sp>
      <p:sp>
        <p:nvSpPr>
          <p:cNvPr id="6" name="Tijdelijke aanduiding voor inhoud 5">
            <a:extLst>
              <a:ext uri="{FF2B5EF4-FFF2-40B4-BE49-F238E27FC236}">
                <a16:creationId xmlns:a16="http://schemas.microsoft.com/office/drawing/2014/main" id="{D001E513-E33A-DB7E-5175-E7D5A56133B9}"/>
              </a:ext>
            </a:extLst>
          </p:cNvPr>
          <p:cNvSpPr>
            <a:spLocks noGrp="1"/>
          </p:cNvSpPr>
          <p:nvPr>
            <p:ph sz="quarter" idx="4"/>
          </p:nvPr>
        </p:nvSpPr>
        <p:spPr/>
        <p:txBody>
          <a:bodyPr>
            <a:normAutofit fontScale="55000" lnSpcReduction="20000"/>
          </a:bodyPr>
          <a:lstStyle/>
          <a:p>
            <a:pPr marL="0" indent="0">
              <a:buNone/>
            </a:pPr>
            <a:r>
              <a:rPr lang="nl-NL" b="1" dirty="0"/>
              <a:t>Inhoudelijke verbeterslag maken om kwaliteit van </a:t>
            </a:r>
            <a:r>
              <a:rPr lang="nl-NL" b="1" dirty="0" err="1"/>
              <a:t>ZAG’s</a:t>
            </a:r>
            <a:r>
              <a:rPr lang="nl-NL" b="1" dirty="0"/>
              <a:t> te verbeteren:</a:t>
            </a:r>
          </a:p>
          <a:p>
            <a:pPr>
              <a:buFont typeface="Wingdings" panose="05000000000000000000" pitchFamily="2" charset="2"/>
              <a:buChar char="§"/>
            </a:pPr>
            <a:r>
              <a:rPr lang="nl-NL" dirty="0"/>
              <a:t>inbedden tussentijdse ROM (herstelschalen)</a:t>
            </a:r>
          </a:p>
          <a:p>
            <a:pPr>
              <a:buFont typeface="Wingdings" panose="05000000000000000000" pitchFamily="2" charset="2"/>
              <a:buChar char="§"/>
            </a:pPr>
            <a:r>
              <a:rPr lang="nl-NL" dirty="0"/>
              <a:t>inbedden eigen bijdrage + meer eigenaarschap van de patiënt </a:t>
            </a:r>
            <a:r>
              <a:rPr lang="nl-NL" dirty="0" err="1"/>
              <a:t>tav</a:t>
            </a:r>
            <a:r>
              <a:rPr lang="nl-NL" dirty="0"/>
              <a:t> hersteldoelen en zorgplan</a:t>
            </a:r>
          </a:p>
          <a:p>
            <a:pPr marL="0" indent="0">
              <a:buNone/>
            </a:pPr>
            <a:endParaRPr lang="nl-NL" b="1" dirty="0"/>
          </a:p>
          <a:p>
            <a:pPr marL="0" indent="0">
              <a:buNone/>
            </a:pPr>
            <a:r>
              <a:rPr lang="nl-NL" b="1" dirty="0"/>
              <a:t>Verbeteren interne reflectie</a:t>
            </a:r>
          </a:p>
          <a:p>
            <a:pPr marL="0" indent="0">
              <a:buNone/>
            </a:pPr>
            <a:r>
              <a:rPr lang="nl-NL" dirty="0"/>
              <a:t>Plan maken om intervisies te gaan implementeren (en betere verdeling met bijvoorbeeld het moreel beraad)</a:t>
            </a:r>
          </a:p>
          <a:p>
            <a:pPr marL="0" indent="0">
              <a:buNone/>
            </a:pPr>
            <a:endParaRPr lang="nl-NL" b="1" dirty="0"/>
          </a:p>
          <a:p>
            <a:pPr marL="0" indent="0">
              <a:buNone/>
            </a:pPr>
            <a:r>
              <a:rPr lang="nl-NL" b="1" dirty="0"/>
              <a:t>Inbedden ervaringsdeskundigheid in de behandeling:</a:t>
            </a:r>
          </a:p>
          <a:p>
            <a:pPr marL="0" indent="0">
              <a:buNone/>
            </a:pPr>
            <a:r>
              <a:rPr lang="nl-NL" dirty="0" err="1"/>
              <a:t>Herstelondersteunende</a:t>
            </a:r>
            <a:r>
              <a:rPr lang="nl-NL" dirty="0"/>
              <a:t> intake (HOI)</a:t>
            </a:r>
          </a:p>
          <a:p>
            <a:pPr marL="0" indent="0">
              <a:buNone/>
            </a:pPr>
            <a:r>
              <a:rPr lang="nl-NL" dirty="0"/>
              <a:t>Aandeel ervaringsdeskundige bij groepsbehandelingen</a:t>
            </a:r>
          </a:p>
          <a:p>
            <a:pPr marL="0" indent="0">
              <a:buNone/>
            </a:pPr>
            <a:endParaRPr lang="nl-NL" dirty="0"/>
          </a:p>
        </p:txBody>
      </p:sp>
    </p:spTree>
    <p:extLst>
      <p:ext uri="{BB962C8B-B14F-4D97-AF65-F5344CB8AC3E}">
        <p14:creationId xmlns:p14="http://schemas.microsoft.com/office/powerpoint/2010/main" val="1825881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DAC1B-9EB4-6776-E8A1-3469F1D2BCF9}"/>
              </a:ext>
            </a:extLst>
          </p:cNvPr>
          <p:cNvSpPr>
            <a:spLocks noGrp="1"/>
          </p:cNvSpPr>
          <p:nvPr>
            <p:ph type="title"/>
          </p:nvPr>
        </p:nvSpPr>
        <p:spPr/>
        <p:txBody>
          <a:bodyPr/>
          <a:lstStyle/>
          <a:p>
            <a:r>
              <a:rPr lang="en-US"/>
              <a:t>Overlap ART monitor met 0-meting Kwaliteitskader</a:t>
            </a:r>
          </a:p>
        </p:txBody>
      </p:sp>
      <p:graphicFrame>
        <p:nvGraphicFramePr>
          <p:cNvPr id="36" name="Content Placeholder 2">
            <a:extLst>
              <a:ext uri="{FF2B5EF4-FFF2-40B4-BE49-F238E27FC236}">
                <a16:creationId xmlns:a16="http://schemas.microsoft.com/office/drawing/2014/main" id="{10A05375-3292-7CFC-CE64-DE7138D2F41C}"/>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4685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147FC-A5FE-A8CC-74A0-086181ECE085}"/>
              </a:ext>
            </a:extLst>
          </p:cNvPr>
          <p:cNvSpPr>
            <a:spLocks noGrp="1"/>
          </p:cNvSpPr>
          <p:nvPr>
            <p:ph type="title"/>
          </p:nvPr>
        </p:nvSpPr>
        <p:spPr/>
        <p:txBody>
          <a:bodyPr/>
          <a:lstStyle/>
          <a:p>
            <a:r>
              <a:rPr lang="nl-NL"/>
              <a:t>Toepasbaarheid in jouw praktijk</a:t>
            </a:r>
            <a:endParaRPr lang="nl-NL" dirty="0"/>
          </a:p>
        </p:txBody>
      </p:sp>
      <p:sp>
        <p:nvSpPr>
          <p:cNvPr id="3" name="Tijdelijke aanduiding voor inhoud 2">
            <a:extLst>
              <a:ext uri="{FF2B5EF4-FFF2-40B4-BE49-F238E27FC236}">
                <a16:creationId xmlns:a16="http://schemas.microsoft.com/office/drawing/2014/main" id="{C6F4E455-FA90-5042-88AF-D60CC41D326F}"/>
              </a:ext>
            </a:extLst>
          </p:cNvPr>
          <p:cNvSpPr>
            <a:spLocks noGrp="1"/>
          </p:cNvSpPr>
          <p:nvPr>
            <p:ph idx="1"/>
          </p:nvPr>
        </p:nvSpPr>
        <p:spPr/>
        <p:txBody>
          <a:bodyPr vert="horz" lIns="91440" tIns="45720" rIns="91440" bIns="45720" rtlCol="0" anchor="t">
            <a:normAutofit/>
          </a:bodyPr>
          <a:lstStyle/>
          <a:p>
            <a:pPr marL="0" indent="0">
              <a:buNone/>
            </a:pPr>
            <a:r>
              <a:rPr lang="nl-NL"/>
              <a:t>Zie jij voordelen van ART Monitor (Senioren) voor meten van de mate van implementatie HOZ in jouw team?</a:t>
            </a:r>
          </a:p>
          <a:p>
            <a:pPr marL="0" indent="0">
              <a:buNone/>
            </a:pPr>
            <a:r>
              <a:rPr lang="nl-NL"/>
              <a:t>Wat is er nodig om met ART Monitor aan de slag te gaan?</a:t>
            </a:r>
          </a:p>
          <a:p>
            <a:pPr marL="0" indent="0">
              <a:buNone/>
            </a:pPr>
            <a:r>
              <a:rPr lang="nl-NL"/>
              <a:t>Hoe kun je de eerste stap hiermee maken?</a:t>
            </a:r>
          </a:p>
          <a:p>
            <a:pPr marL="0" indent="0">
              <a:buNone/>
            </a:pPr>
            <a:r>
              <a:rPr lang="nl-NL"/>
              <a:t>Wat ga je volgende week doen?</a:t>
            </a:r>
            <a:endParaRPr lang="nl-NL" dirty="0"/>
          </a:p>
        </p:txBody>
      </p:sp>
    </p:spTree>
    <p:extLst>
      <p:ext uri="{BB962C8B-B14F-4D97-AF65-F5344CB8AC3E}">
        <p14:creationId xmlns:p14="http://schemas.microsoft.com/office/powerpoint/2010/main" val="193009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944983-B584-E863-65FD-7C599C259F6C}"/>
              </a:ext>
            </a:extLst>
          </p:cNvPr>
          <p:cNvSpPr>
            <a:spLocks noGrp="1"/>
          </p:cNvSpPr>
          <p:nvPr>
            <p:ph type="title"/>
          </p:nvPr>
        </p:nvSpPr>
        <p:spPr>
          <a:xfrm>
            <a:off x="1383564" y="348865"/>
            <a:ext cx="9718111" cy="1576446"/>
          </a:xfrm>
        </p:spPr>
        <p:txBody>
          <a:bodyPr anchor="ctr">
            <a:normAutofit/>
          </a:bodyPr>
          <a:lstStyle/>
          <a:p>
            <a:endParaRPr lang="en-US" sz="4000" dirty="0">
              <a:solidFill>
                <a:srgbClr val="FFFFFF"/>
              </a:solidFill>
            </a:endParaRPr>
          </a:p>
        </p:txBody>
      </p:sp>
      <p:graphicFrame>
        <p:nvGraphicFramePr>
          <p:cNvPr id="21" name="Content Placeholder 2">
            <a:extLst>
              <a:ext uri="{FF2B5EF4-FFF2-40B4-BE49-F238E27FC236}">
                <a16:creationId xmlns:a16="http://schemas.microsoft.com/office/drawing/2014/main" id="{840C568F-1F47-9B5B-5794-9E674C784777}"/>
              </a:ext>
            </a:extLst>
          </p:cNvPr>
          <p:cNvGraphicFramePr>
            <a:graphicFrameLocks noGrp="1"/>
          </p:cNvGraphicFramePr>
          <p:nvPr>
            <p:ph idx="1"/>
            <p:extLst>
              <p:ext uri="{D42A27DB-BD31-4B8C-83A1-F6EECF244321}">
                <p14:modId xmlns:p14="http://schemas.microsoft.com/office/powerpoint/2010/main" val="310072440"/>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1629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88A639-E377-57BB-DDE0-A61362B8233F}"/>
              </a:ext>
            </a:extLst>
          </p:cNvPr>
          <p:cNvSpPr>
            <a:spLocks noGrp="1"/>
          </p:cNvSpPr>
          <p:nvPr>
            <p:ph type="title"/>
          </p:nvPr>
        </p:nvSpPr>
        <p:spPr/>
        <p:txBody>
          <a:bodyPr/>
          <a:lstStyle/>
          <a:p>
            <a:r>
              <a:rPr lang="nl-NL"/>
              <a:t>Inhoud</a:t>
            </a:r>
          </a:p>
        </p:txBody>
      </p:sp>
      <p:graphicFrame>
        <p:nvGraphicFramePr>
          <p:cNvPr id="6" name="Tijdelijke aanduiding voor inhoud 2">
            <a:extLst>
              <a:ext uri="{FF2B5EF4-FFF2-40B4-BE49-F238E27FC236}">
                <a16:creationId xmlns:a16="http://schemas.microsoft.com/office/drawing/2014/main" id="{DAC8D332-AE0D-FE73-747F-F160297898C5}"/>
              </a:ext>
            </a:extLst>
          </p:cNvPr>
          <p:cNvGraphicFramePr>
            <a:graphicFrameLocks noGrp="1"/>
          </p:cNvGraphicFramePr>
          <p:nvPr>
            <p:ph idx="1"/>
            <p:extLst>
              <p:ext uri="{D42A27DB-BD31-4B8C-83A1-F6EECF244321}">
                <p14:modId xmlns:p14="http://schemas.microsoft.com/office/powerpoint/2010/main" val="36939497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el 1">
            <a:extLst>
              <a:ext uri="{FF2B5EF4-FFF2-40B4-BE49-F238E27FC236}">
                <a16:creationId xmlns:a16="http://schemas.microsoft.com/office/drawing/2014/main" id="{8A640B24-5005-3B4A-B3F7-5A5DD54B1F0A}"/>
              </a:ext>
            </a:extLst>
          </p:cNvPr>
          <p:cNvSpPr txBox="1">
            <a:spLocks/>
          </p:cNvSpPr>
          <p:nvPr/>
        </p:nvSpPr>
        <p:spPr>
          <a:xfrm>
            <a:off x="913795" y="609600"/>
            <a:ext cx="10353762" cy="12573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nl-NL"/>
          </a:p>
        </p:txBody>
      </p:sp>
    </p:spTree>
    <p:extLst>
      <p:ext uri="{BB962C8B-B14F-4D97-AF65-F5344CB8AC3E}">
        <p14:creationId xmlns:p14="http://schemas.microsoft.com/office/powerpoint/2010/main" val="582325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ekstvak 2">
            <a:extLst>
              <a:ext uri="{FF2B5EF4-FFF2-40B4-BE49-F238E27FC236}">
                <a16:creationId xmlns:a16="http://schemas.microsoft.com/office/drawing/2014/main" id="{DC773BB2-E1C4-739A-D157-2D3D5969BBAE}"/>
              </a:ext>
            </a:extLst>
          </p:cNvPr>
          <p:cNvSpPr txBox="1"/>
          <p:nvPr/>
        </p:nvSpPr>
        <p:spPr>
          <a:xfrm>
            <a:off x="1314824" y="735106"/>
            <a:ext cx="10053763" cy="2928470"/>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800" kern="1200">
                <a:solidFill>
                  <a:srgbClr val="FFFFFF"/>
                </a:solidFill>
                <a:latin typeface="+mj-lt"/>
                <a:ea typeface="+mj-ea"/>
                <a:cs typeface="+mj-cs"/>
              </a:rPr>
              <a:t>Theoretische achtergrond ART</a:t>
            </a:r>
          </a:p>
        </p:txBody>
      </p:sp>
    </p:spTree>
    <p:extLst>
      <p:ext uri="{BB962C8B-B14F-4D97-AF65-F5344CB8AC3E}">
        <p14:creationId xmlns:p14="http://schemas.microsoft.com/office/powerpoint/2010/main" val="657789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1F35EF8-52AC-0A24-AF7E-77E8CCECB4C9}"/>
              </a:ext>
            </a:extLst>
          </p:cNvPr>
          <p:cNvSpPr>
            <a:spLocks noGrp="1"/>
          </p:cNvSpPr>
          <p:nvPr>
            <p:ph type="title"/>
          </p:nvPr>
        </p:nvSpPr>
        <p:spPr>
          <a:xfrm>
            <a:off x="1371599" y="294538"/>
            <a:ext cx="9895951" cy="1033669"/>
          </a:xfrm>
        </p:spPr>
        <p:txBody>
          <a:bodyPr>
            <a:normAutofit/>
          </a:bodyPr>
          <a:lstStyle/>
          <a:p>
            <a:r>
              <a:rPr lang="nl-NL" sz="4000" dirty="0">
                <a:solidFill>
                  <a:srgbClr val="FFFFFF"/>
                </a:solidFill>
              </a:rPr>
              <a:t>ART richt zich op</a:t>
            </a:r>
          </a:p>
        </p:txBody>
      </p:sp>
      <p:sp>
        <p:nvSpPr>
          <p:cNvPr id="3" name="Tijdelijke aanduiding voor inhoud 2">
            <a:extLst>
              <a:ext uri="{FF2B5EF4-FFF2-40B4-BE49-F238E27FC236}">
                <a16:creationId xmlns:a16="http://schemas.microsoft.com/office/drawing/2014/main" id="{16D5A884-1A62-E43D-567E-DC6B939CC980}"/>
              </a:ext>
            </a:extLst>
          </p:cNvPr>
          <p:cNvSpPr>
            <a:spLocks noGrp="1"/>
          </p:cNvSpPr>
          <p:nvPr>
            <p:ph idx="1"/>
          </p:nvPr>
        </p:nvSpPr>
        <p:spPr>
          <a:xfrm>
            <a:off x="1371599" y="2318197"/>
            <a:ext cx="9724031" cy="3683358"/>
          </a:xfrm>
        </p:spPr>
        <p:txBody>
          <a:bodyPr vert="horz" lIns="91440" tIns="45720" rIns="91440" bIns="45720" rtlCol="0" anchor="ctr">
            <a:normAutofit/>
          </a:bodyPr>
          <a:lstStyle/>
          <a:p>
            <a:pPr fontAlgn="base">
              <a:buFont typeface="Arial" panose="020B0604020202020204" pitchFamily="34" charset="0"/>
              <a:buChar char="•"/>
            </a:pPr>
            <a:r>
              <a:rPr lang="nl-NL" sz="2000" b="0" i="0">
                <a:effectLst/>
                <a:latin typeface="Aptos"/>
              </a:rPr>
              <a:t>Mensen (18+) met ernstige psychiatrische problematiek waarbij het herstelproces gestagneerd is en er ruimte is voor het verbeteren van de kwaliteit van leven.</a:t>
            </a:r>
          </a:p>
          <a:p>
            <a:pPr fontAlgn="base">
              <a:buFont typeface="Arial" panose="020B0604020202020204" pitchFamily="34" charset="0"/>
              <a:buChar char="•"/>
            </a:pPr>
            <a:r>
              <a:rPr lang="nl-NL" sz="2000" b="0" i="0">
                <a:effectLst/>
                <a:latin typeface="Aptos"/>
              </a:rPr>
              <a:t>Deze omstandigheden maken dat er 24 uur zorg nodig is en alle andere zorg al is geprobeerd.</a:t>
            </a:r>
          </a:p>
          <a:p>
            <a:pPr fontAlgn="base">
              <a:buFont typeface="Arial" panose="020B0604020202020204" pitchFamily="34" charset="0"/>
              <a:buChar char="•"/>
            </a:pPr>
            <a:r>
              <a:rPr lang="nl-NL" sz="2000" b="0" i="0">
                <a:effectLst/>
                <a:latin typeface="Aptos"/>
              </a:rPr>
              <a:t>De verblijfsplaats is niet bepalend, maar de kwaliteit van de verschillende levensgebieden wel.</a:t>
            </a:r>
          </a:p>
          <a:p>
            <a:pPr fontAlgn="base">
              <a:buFont typeface="Arial" panose="020B0604020202020204" pitchFamily="34" charset="0"/>
              <a:buChar char="•"/>
            </a:pPr>
            <a:r>
              <a:rPr lang="nl-NL" sz="2000">
                <a:latin typeface="Aptos"/>
              </a:rPr>
              <a:t>Uitgangspunt is niet langer dan 3 jaar</a:t>
            </a:r>
            <a:endParaRPr lang="nl-NL" sz="2000" b="0" i="0">
              <a:effectLst/>
              <a:latin typeface="Aptos"/>
            </a:endParaRPr>
          </a:p>
          <a:p>
            <a:endParaRPr lang="nl-NL" sz="2000"/>
          </a:p>
        </p:txBody>
      </p:sp>
    </p:spTree>
    <p:extLst>
      <p:ext uri="{BB962C8B-B14F-4D97-AF65-F5344CB8AC3E}">
        <p14:creationId xmlns:p14="http://schemas.microsoft.com/office/powerpoint/2010/main" val="371081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F6E4D4D4-67A6-2276-CCCF-0DA436CD15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7025" y="985838"/>
            <a:ext cx="6457950" cy="488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3286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79" name="Rectangle 2078">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1" name="Freeform: Shape 2080">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095B4C39-1061-4926-8776-1362B75CA729}"/>
              </a:ext>
            </a:extLst>
          </p:cNvPr>
          <p:cNvSpPr>
            <a:spLocks noGrp="1"/>
          </p:cNvSpPr>
          <p:nvPr>
            <p:ph type="title"/>
          </p:nvPr>
        </p:nvSpPr>
        <p:spPr>
          <a:xfrm>
            <a:off x="1137034" y="609597"/>
            <a:ext cx="9392421" cy="1330841"/>
          </a:xfrm>
        </p:spPr>
        <p:txBody>
          <a:bodyPr>
            <a:normAutofit/>
          </a:bodyPr>
          <a:lstStyle/>
          <a:p>
            <a:r>
              <a:rPr lang="nl-NL" b="0" i="0" dirty="0">
                <a:effectLst/>
                <a:latin typeface="Aptos"/>
              </a:rPr>
              <a:t>Zeven kernuitgangspunten van ART</a:t>
            </a:r>
            <a:br>
              <a:rPr lang="nl-NL" b="0" i="0" dirty="0">
                <a:effectLst/>
                <a:latin typeface="Roboto Slab"/>
              </a:rPr>
            </a:br>
            <a:endParaRPr lang="nl-NL" dirty="0"/>
          </a:p>
        </p:txBody>
      </p:sp>
      <p:sp>
        <p:nvSpPr>
          <p:cNvPr id="3" name="Tijdelijke aanduiding voor inhoud 2">
            <a:extLst>
              <a:ext uri="{FF2B5EF4-FFF2-40B4-BE49-F238E27FC236}">
                <a16:creationId xmlns:a16="http://schemas.microsoft.com/office/drawing/2014/main" id="{8115E5F2-E292-400D-A94E-EA822A39464C}"/>
              </a:ext>
            </a:extLst>
          </p:cNvPr>
          <p:cNvSpPr>
            <a:spLocks noGrp="1"/>
          </p:cNvSpPr>
          <p:nvPr>
            <p:ph idx="1"/>
          </p:nvPr>
        </p:nvSpPr>
        <p:spPr>
          <a:xfrm>
            <a:off x="1137034" y="2198362"/>
            <a:ext cx="4958966" cy="3917773"/>
          </a:xfrm>
        </p:spPr>
        <p:txBody>
          <a:bodyPr>
            <a:normAutofit/>
          </a:bodyPr>
          <a:lstStyle/>
          <a:p>
            <a:pPr fontAlgn="base">
              <a:buFont typeface="+mj-lt"/>
              <a:buAutoNum type="arabicPeriod"/>
            </a:pPr>
            <a:r>
              <a:rPr lang="nl-NL" sz="1700" b="0" i="0" dirty="0">
                <a:effectLst/>
                <a:latin typeface="Aptos"/>
              </a:rPr>
              <a:t>ART zorg is tijdelijk.</a:t>
            </a:r>
          </a:p>
          <a:p>
            <a:pPr fontAlgn="base">
              <a:buFont typeface="+mj-lt"/>
              <a:buAutoNum type="arabicPeriod"/>
            </a:pPr>
            <a:r>
              <a:rPr lang="nl-NL" sz="1700" b="0" i="0" dirty="0">
                <a:effectLst/>
                <a:latin typeface="Aptos"/>
              </a:rPr>
              <a:t>Men kan wonen naar eigen keuze.</a:t>
            </a:r>
          </a:p>
          <a:p>
            <a:pPr fontAlgn="base">
              <a:buFont typeface="+mj-lt"/>
              <a:buAutoNum type="arabicPeriod"/>
            </a:pPr>
            <a:r>
              <a:rPr lang="nl-NL" sz="1700" b="0" i="0" dirty="0">
                <a:effectLst/>
                <a:latin typeface="Aptos"/>
              </a:rPr>
              <a:t>We zien onvervulde behoeften als de oorzaak van ‘problematisch gedrag” en focussen op de achterliggende behoeften in plaats van het gedrag.</a:t>
            </a:r>
          </a:p>
          <a:p>
            <a:pPr fontAlgn="base">
              <a:buFont typeface="+mj-lt"/>
              <a:buAutoNum type="arabicPeriod"/>
            </a:pPr>
            <a:r>
              <a:rPr lang="nl-NL" sz="1700" b="0" i="0" dirty="0">
                <a:effectLst/>
                <a:latin typeface="Aptos"/>
              </a:rPr>
              <a:t>Er is ruim aandacht voor herstel van identiteit.</a:t>
            </a:r>
          </a:p>
          <a:p>
            <a:pPr fontAlgn="base">
              <a:buFont typeface="+mj-lt"/>
              <a:buAutoNum type="arabicPeriod"/>
            </a:pPr>
            <a:r>
              <a:rPr lang="nl-NL" sz="1700" b="0" i="0" dirty="0">
                <a:effectLst/>
                <a:latin typeface="Aptos"/>
              </a:rPr>
              <a:t>Herstel van gezondheid betekent zowel richten op lichamelijke als psychische gezondheid.</a:t>
            </a:r>
          </a:p>
          <a:p>
            <a:pPr fontAlgn="base">
              <a:buFont typeface="+mj-lt"/>
              <a:buAutoNum type="arabicPeriod"/>
            </a:pPr>
            <a:r>
              <a:rPr lang="nl-NL" sz="1700" b="0" i="0" dirty="0">
                <a:effectLst/>
                <a:latin typeface="Aptos"/>
              </a:rPr>
              <a:t>Belangrijk is aandacht voor maatschappelijk herstel.</a:t>
            </a:r>
          </a:p>
          <a:p>
            <a:pPr fontAlgn="base">
              <a:buFont typeface="+mj-lt"/>
              <a:buAutoNum type="arabicPeriod"/>
            </a:pPr>
            <a:r>
              <a:rPr lang="nl-NL" sz="1700" b="0" i="0" dirty="0">
                <a:effectLst/>
                <a:latin typeface="Aptos"/>
              </a:rPr>
              <a:t>We werken aan herstel </a:t>
            </a:r>
            <a:r>
              <a:rPr lang="nl-NL" sz="1700" b="1" i="0" dirty="0">
                <a:effectLst/>
                <a:latin typeface="Aptos"/>
              </a:rPr>
              <a:t>van</a:t>
            </a:r>
            <a:r>
              <a:rPr lang="nl-NL" sz="1700" b="0" i="0" dirty="0">
                <a:effectLst/>
                <a:latin typeface="Aptos"/>
              </a:rPr>
              <a:t> en</a:t>
            </a:r>
            <a:r>
              <a:rPr lang="nl-NL" sz="1700" b="1" i="0" dirty="0">
                <a:effectLst/>
                <a:latin typeface="Aptos"/>
              </a:rPr>
              <a:t> in</a:t>
            </a:r>
            <a:r>
              <a:rPr lang="nl-NL" sz="1700" b="0" i="0" dirty="0">
                <a:effectLst/>
                <a:latin typeface="Aptos"/>
              </a:rPr>
              <a:t> de triade.</a:t>
            </a:r>
          </a:p>
          <a:p>
            <a:endParaRPr lang="nl-NL" sz="1700" dirty="0"/>
          </a:p>
        </p:txBody>
      </p:sp>
      <p:pic>
        <p:nvPicPr>
          <p:cNvPr id="5" name="Afbeelding 4">
            <a:extLst>
              <a:ext uri="{FF2B5EF4-FFF2-40B4-BE49-F238E27FC236}">
                <a16:creationId xmlns:a16="http://schemas.microsoft.com/office/drawing/2014/main" id="{811B353C-349B-4C7B-54C3-E5E9CC3C78B9}"/>
              </a:ext>
            </a:extLst>
          </p:cNvPr>
          <p:cNvPicPr>
            <a:picLocks noChangeAspect="1"/>
          </p:cNvPicPr>
          <p:nvPr/>
        </p:nvPicPr>
        <p:blipFill>
          <a:blip r:embed="rId3"/>
          <a:stretch>
            <a:fillRect/>
          </a:stretch>
        </p:blipFill>
        <p:spPr>
          <a:xfrm>
            <a:off x="6719367" y="2620335"/>
            <a:ext cx="4788505" cy="2885073"/>
          </a:xfrm>
          <a:prstGeom prst="rect">
            <a:avLst/>
          </a:prstGeom>
        </p:spPr>
      </p:pic>
      <p:sp>
        <p:nvSpPr>
          <p:cNvPr id="2083" name="Freeform: Shape 2082">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190343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Rectangle 3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7E1111-CCC7-4100-A808-AA38A7FC8959}"/>
              </a:ext>
            </a:extLst>
          </p:cNvPr>
          <p:cNvSpPr>
            <a:spLocks noGrp="1"/>
          </p:cNvSpPr>
          <p:nvPr>
            <p:ph type="title"/>
          </p:nvPr>
        </p:nvSpPr>
        <p:spPr>
          <a:xfrm>
            <a:off x="466722" y="586855"/>
            <a:ext cx="3201366" cy="3387497"/>
          </a:xfrm>
        </p:spPr>
        <p:txBody>
          <a:bodyPr anchor="b">
            <a:normAutofit/>
          </a:bodyPr>
          <a:lstStyle/>
          <a:p>
            <a:pPr algn="r"/>
            <a:r>
              <a:rPr lang="nl-NL" sz="4000" b="0" i="0" dirty="0">
                <a:solidFill>
                  <a:srgbClr val="FFFFFF"/>
                </a:solidFill>
                <a:effectLst/>
                <a:latin typeface="Aptos"/>
              </a:rPr>
              <a:t>Negen stappen</a:t>
            </a:r>
            <a:br>
              <a:rPr lang="nl-NL" sz="4000" b="0" i="0" dirty="0">
                <a:solidFill>
                  <a:srgbClr val="FFFFFF"/>
                </a:solidFill>
                <a:effectLst/>
                <a:latin typeface="Roboto Slab"/>
              </a:rPr>
            </a:br>
            <a:endParaRPr lang="nl-NL" sz="4000" dirty="0">
              <a:solidFill>
                <a:srgbClr val="FFFFFF"/>
              </a:solidFill>
            </a:endParaRPr>
          </a:p>
        </p:txBody>
      </p:sp>
      <p:sp>
        <p:nvSpPr>
          <p:cNvPr id="3" name="Tijdelijke aanduiding voor inhoud 2">
            <a:extLst>
              <a:ext uri="{FF2B5EF4-FFF2-40B4-BE49-F238E27FC236}">
                <a16:creationId xmlns:a16="http://schemas.microsoft.com/office/drawing/2014/main" id="{ADEBC211-1F33-4CE7-AF57-9D846FC61E1D}"/>
              </a:ext>
            </a:extLst>
          </p:cNvPr>
          <p:cNvSpPr>
            <a:spLocks noGrp="1"/>
          </p:cNvSpPr>
          <p:nvPr>
            <p:ph idx="1"/>
          </p:nvPr>
        </p:nvSpPr>
        <p:spPr>
          <a:xfrm>
            <a:off x="4810259" y="649480"/>
            <a:ext cx="6555347" cy="5546047"/>
          </a:xfrm>
        </p:spPr>
        <p:txBody>
          <a:bodyPr vert="horz" lIns="91440" tIns="45720" rIns="91440" bIns="45720" rtlCol="0" anchor="ctr">
            <a:normAutofit/>
          </a:bodyPr>
          <a:lstStyle/>
          <a:p>
            <a:pPr marL="514350" indent="-514350" fontAlgn="base">
              <a:buFont typeface="+mj-lt"/>
              <a:buAutoNum type="arabicPeriod"/>
            </a:pPr>
            <a:r>
              <a:rPr lang="nl-NL" sz="2000" b="0" i="0">
                <a:effectLst/>
                <a:latin typeface="Aptos"/>
              </a:rPr>
              <a:t>Contact maken en gastvrij onthaal (de 5 minuten-methodiek). </a:t>
            </a:r>
          </a:p>
          <a:p>
            <a:pPr marL="514350" indent="-514350" fontAlgn="base">
              <a:buFont typeface="+mj-lt"/>
              <a:buAutoNum type="arabicPeriod"/>
            </a:pPr>
            <a:r>
              <a:rPr lang="nl-NL" sz="2000" b="0" i="0">
                <a:effectLst/>
                <a:latin typeface="Aptos"/>
              </a:rPr>
              <a:t>ZAG (zorgafstemming) in de Triade.</a:t>
            </a:r>
          </a:p>
          <a:p>
            <a:pPr marL="514350" indent="-514350" fontAlgn="base">
              <a:buFont typeface="+mj-lt"/>
              <a:buAutoNum type="arabicPeriod"/>
            </a:pPr>
            <a:r>
              <a:rPr lang="nl-NL" sz="2000" b="0" i="0">
                <a:effectLst/>
                <a:latin typeface="Aptos"/>
              </a:rPr>
              <a:t>Herstelassessment (verbinding maken met oorspronkelijke geschiedenis en het netwerk).</a:t>
            </a:r>
          </a:p>
          <a:p>
            <a:pPr marL="514350" indent="-514350" fontAlgn="base">
              <a:buFont typeface="+mj-lt"/>
              <a:buAutoNum type="arabicPeriod"/>
            </a:pPr>
            <a:r>
              <a:rPr lang="nl-NL" sz="2000" b="0" i="0">
                <a:effectLst/>
                <a:latin typeface="Aptos"/>
              </a:rPr>
              <a:t>Risicotaxatie en Crisissignalering (m.b.v. crisiskaart, WRAP, triadekaart, taxatie instrumenten).</a:t>
            </a:r>
          </a:p>
          <a:p>
            <a:pPr marL="514350" indent="-514350" fontAlgn="base">
              <a:buFont typeface="+mj-lt"/>
              <a:buAutoNum type="arabicPeriod"/>
            </a:pPr>
            <a:r>
              <a:rPr lang="nl-NL" sz="2000" b="0" i="0">
                <a:effectLst/>
                <a:latin typeface="Aptos"/>
              </a:rPr>
              <a:t>Psychiatrisch onderzoek.</a:t>
            </a:r>
          </a:p>
          <a:p>
            <a:pPr marL="514350" indent="-514350" fontAlgn="base">
              <a:buFont typeface="+mj-lt"/>
              <a:buAutoNum type="arabicPeriod"/>
            </a:pPr>
            <a:r>
              <a:rPr lang="nl-NL" sz="2000" b="0" i="0">
                <a:effectLst/>
                <a:latin typeface="Aptos"/>
              </a:rPr>
              <a:t>Somatisch onderzoek.</a:t>
            </a:r>
          </a:p>
          <a:p>
            <a:pPr marL="514350" indent="-514350" fontAlgn="base">
              <a:buFont typeface="+mj-lt"/>
              <a:buAutoNum type="arabicPeriod"/>
            </a:pPr>
            <a:r>
              <a:rPr lang="nl-NL" sz="2000" b="0" i="0">
                <a:effectLst/>
                <a:latin typeface="Aptos"/>
              </a:rPr>
              <a:t>Rehabilitatie onderzoek.</a:t>
            </a:r>
          </a:p>
          <a:p>
            <a:pPr marL="514350" indent="-514350" fontAlgn="base">
              <a:buFont typeface="+mj-lt"/>
              <a:buAutoNum type="arabicPeriod"/>
            </a:pPr>
            <a:r>
              <a:rPr lang="nl-NL" sz="2000" b="0" i="0">
                <a:effectLst/>
                <a:latin typeface="Aptos"/>
              </a:rPr>
              <a:t>ROM.</a:t>
            </a:r>
          </a:p>
          <a:p>
            <a:pPr marL="514350" indent="-514350" fontAlgn="base">
              <a:buFont typeface="+mj-lt"/>
              <a:buAutoNum type="arabicPeriod"/>
            </a:pPr>
            <a:r>
              <a:rPr lang="nl-NL" sz="2000" b="0" i="0">
                <a:effectLst/>
                <a:latin typeface="Aptos"/>
              </a:rPr>
              <a:t>Behandelplan opstellen.</a:t>
            </a:r>
          </a:p>
          <a:p>
            <a:pPr marL="36830" indent="0">
              <a:buNone/>
            </a:pPr>
            <a:endParaRPr lang="nl-NL" sz="2000"/>
          </a:p>
        </p:txBody>
      </p:sp>
    </p:spTree>
    <p:extLst>
      <p:ext uri="{BB962C8B-B14F-4D97-AF65-F5344CB8AC3E}">
        <p14:creationId xmlns:p14="http://schemas.microsoft.com/office/powerpoint/2010/main" val="1723780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ight Triangle 2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C3EBC17-3954-49E6-8AC0-9F289D5D13E9}"/>
              </a:ext>
            </a:extLst>
          </p:cNvPr>
          <p:cNvSpPr>
            <a:spLocks noGrp="1"/>
          </p:cNvSpPr>
          <p:nvPr>
            <p:ph type="title"/>
          </p:nvPr>
        </p:nvSpPr>
        <p:spPr>
          <a:xfrm>
            <a:off x="1006900" y="1188637"/>
            <a:ext cx="3141430" cy="4480726"/>
          </a:xfrm>
        </p:spPr>
        <p:txBody>
          <a:bodyPr>
            <a:normAutofit/>
          </a:bodyPr>
          <a:lstStyle/>
          <a:p>
            <a:pPr algn="r"/>
            <a:r>
              <a:rPr lang="nl-NL" sz="5600" b="0" i="0" dirty="0">
                <a:effectLst/>
                <a:latin typeface="Roboto Slab"/>
              </a:rPr>
              <a:t>Negen ART modules</a:t>
            </a:r>
            <a:br>
              <a:rPr lang="nl-NL" sz="5600" b="0" i="0" dirty="0">
                <a:effectLst/>
                <a:latin typeface="Roboto Slab"/>
              </a:rPr>
            </a:br>
            <a:endParaRPr lang="nl-NL" sz="5600" dirty="0"/>
          </a:p>
        </p:txBody>
      </p:sp>
      <p:cxnSp>
        <p:nvCxnSpPr>
          <p:cNvPr id="25" name="Straight Connector 2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DA19DA28-172C-44FF-AF04-E48381A9EF7D}"/>
              </a:ext>
            </a:extLst>
          </p:cNvPr>
          <p:cNvSpPr>
            <a:spLocks noGrp="1"/>
          </p:cNvSpPr>
          <p:nvPr>
            <p:ph idx="1"/>
          </p:nvPr>
        </p:nvSpPr>
        <p:spPr>
          <a:xfrm>
            <a:off x="5138928" y="1338729"/>
            <a:ext cx="4795584" cy="4180542"/>
          </a:xfrm>
        </p:spPr>
        <p:txBody>
          <a:bodyPr anchor="ctr">
            <a:normAutofit/>
          </a:bodyPr>
          <a:lstStyle/>
          <a:p>
            <a:pPr fontAlgn="base">
              <a:buFont typeface="+mj-lt"/>
              <a:buAutoNum type="arabicPeriod"/>
            </a:pPr>
            <a:r>
              <a:rPr lang="nl-NL" sz="1900" b="0" i="0">
                <a:effectLst/>
                <a:latin typeface="inherit"/>
              </a:rPr>
              <a:t>Zelfregie, zelfzorg en inzet van zelfmanagementinstrumenten</a:t>
            </a:r>
          </a:p>
          <a:p>
            <a:pPr fontAlgn="base">
              <a:buFont typeface="+mj-lt"/>
              <a:buAutoNum type="arabicPeriod"/>
            </a:pPr>
            <a:r>
              <a:rPr lang="nl-NL" sz="1900" b="0" i="0">
                <a:effectLst/>
                <a:latin typeface="inherit"/>
              </a:rPr>
              <a:t>Betekenisvol meedoen</a:t>
            </a:r>
          </a:p>
          <a:p>
            <a:pPr fontAlgn="base">
              <a:buFont typeface="+mj-lt"/>
              <a:buAutoNum type="arabicPeriod"/>
            </a:pPr>
            <a:r>
              <a:rPr lang="nl-NL" sz="1900" b="0" i="0">
                <a:effectLst/>
                <a:latin typeface="inherit"/>
              </a:rPr>
              <a:t>Veiligheid: risicotaxaties en crisissignalering</a:t>
            </a:r>
          </a:p>
          <a:p>
            <a:pPr fontAlgn="base">
              <a:buFont typeface="+mj-lt"/>
              <a:buAutoNum type="arabicPeriod"/>
            </a:pPr>
            <a:r>
              <a:rPr lang="nl-NL" sz="1900" b="0" i="0">
                <a:effectLst/>
                <a:latin typeface="inherit"/>
              </a:rPr>
              <a:t>Opschalen/intensiveren en afbouwen van zorg</a:t>
            </a:r>
          </a:p>
          <a:p>
            <a:pPr fontAlgn="base">
              <a:buFont typeface="+mj-lt"/>
              <a:buAutoNum type="arabicPeriod"/>
            </a:pPr>
            <a:r>
              <a:rPr lang="nl-NL" sz="1900" b="0" i="0">
                <a:effectLst/>
                <a:latin typeface="inherit"/>
              </a:rPr>
              <a:t>Woonbegeleiding en -training</a:t>
            </a:r>
          </a:p>
          <a:p>
            <a:pPr fontAlgn="base">
              <a:buFont typeface="+mj-lt"/>
              <a:buAutoNum type="arabicPeriod"/>
            </a:pPr>
            <a:r>
              <a:rPr lang="nl-NL" sz="1900" b="0" i="0">
                <a:effectLst/>
                <a:latin typeface="inherit"/>
              </a:rPr>
              <a:t>Zorgafstemming in de triade</a:t>
            </a:r>
          </a:p>
          <a:p>
            <a:pPr fontAlgn="base">
              <a:buFont typeface="+mj-lt"/>
              <a:buAutoNum type="arabicPeriod"/>
            </a:pPr>
            <a:r>
              <a:rPr lang="nl-NL" sz="1900" b="0" i="0">
                <a:effectLst/>
                <a:latin typeface="inherit"/>
              </a:rPr>
              <a:t>Medicatie behandeling</a:t>
            </a:r>
          </a:p>
          <a:p>
            <a:pPr fontAlgn="base">
              <a:buFont typeface="+mj-lt"/>
              <a:buAutoNum type="arabicPeriod"/>
            </a:pPr>
            <a:r>
              <a:rPr lang="nl-NL" sz="1900" b="0" i="0">
                <a:effectLst/>
                <a:latin typeface="inherit"/>
              </a:rPr>
              <a:t>E-health en domotica</a:t>
            </a:r>
          </a:p>
          <a:p>
            <a:pPr fontAlgn="base">
              <a:buFont typeface="+mj-lt"/>
              <a:buAutoNum type="arabicPeriod"/>
            </a:pPr>
            <a:r>
              <a:rPr lang="nl-NL" sz="1900" b="0" i="0">
                <a:effectLst/>
                <a:latin typeface="inherit"/>
              </a:rPr>
              <a:t>Rehabilitatie</a:t>
            </a:r>
          </a:p>
        </p:txBody>
      </p:sp>
    </p:spTree>
    <p:extLst>
      <p:ext uri="{BB962C8B-B14F-4D97-AF65-F5344CB8AC3E}">
        <p14:creationId xmlns:p14="http://schemas.microsoft.com/office/powerpoint/2010/main" val="142749657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158</TotalTime>
  <Words>1071</Words>
  <Application>Microsoft Office PowerPoint</Application>
  <PresentationFormat>Widescreen</PresentationFormat>
  <Paragraphs>145</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Kantoorthema</vt:lpstr>
      <vt:lpstr>ART monitor senioren</vt:lpstr>
      <vt:lpstr>PowerPoint Presentation</vt:lpstr>
      <vt:lpstr>Inhoud</vt:lpstr>
      <vt:lpstr>PowerPoint Presentation</vt:lpstr>
      <vt:lpstr>ART richt zich op</vt:lpstr>
      <vt:lpstr>PowerPoint Presentation</vt:lpstr>
      <vt:lpstr>Zeven kernuitgangspunten van ART </vt:lpstr>
      <vt:lpstr>Negen stappen </vt:lpstr>
      <vt:lpstr>Negen ART modules </vt:lpstr>
      <vt:lpstr>Ontwikkeling ART ouderen</vt:lpstr>
      <vt:lpstr>ART ouderen: addendum en monitor</vt:lpstr>
      <vt:lpstr>ART versus Kwaliteitskader WLZ</vt:lpstr>
      <vt:lpstr>1ste Afname ART monitor Senioren</vt:lpstr>
      <vt:lpstr>Positief gescoorde items ART monitor</vt:lpstr>
      <vt:lpstr>Verbeterpunten uit ART monitor</vt:lpstr>
      <vt:lpstr>Overlap ART monitor met 0-meting Kwaliteitskader</vt:lpstr>
      <vt:lpstr>Toepasbaarheid in jouw praktijk</vt:lpstr>
    </vt:vector>
  </TitlesOfParts>
  <Company>Dimence Groep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Silvia Filart -  Heuven</dc:creator>
  <cp:lastModifiedBy>Suzanne Oosterman -  Knol</cp:lastModifiedBy>
  <cp:revision>308</cp:revision>
  <dcterms:created xsi:type="dcterms:W3CDTF">2025-09-01T09:15:34Z</dcterms:created>
  <dcterms:modified xsi:type="dcterms:W3CDTF">2025-10-02T06:23:05Z</dcterms:modified>
</cp:coreProperties>
</file>